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0" r:id="rId9"/>
    <p:sldId id="273" r:id="rId10"/>
    <p:sldId id="274" r:id="rId11"/>
    <p:sldId id="275" r:id="rId12"/>
    <p:sldId id="261" r:id="rId13"/>
    <p:sldId id="262" r:id="rId14"/>
    <p:sldId id="263" r:id="rId15"/>
    <p:sldId id="268" r:id="rId16"/>
    <p:sldId id="269" r:id="rId17"/>
    <p:sldId id="271" r:id="rId18"/>
    <p:sldId id="264" r:id="rId19"/>
    <p:sldId id="272" r:id="rId20"/>
    <p:sldId id="276" r:id="rId21"/>
    <p:sldId id="277" r:id="rId22"/>
    <p:sldId id="278" r:id="rId23"/>
    <p:sldId id="279" r:id="rId24"/>
    <p:sldId id="280" r:id="rId25"/>
    <p:sldId id="281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8D55D3-D5D8-45E9-AA5B-99159B8E68A0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7E500D6-6B9D-4EFD-B010-BF1F412C9519}">
      <dgm:prSet phldrT="[Text]" custT="1"/>
      <dgm:spPr/>
      <dgm:t>
        <a:bodyPr/>
        <a:lstStyle/>
        <a:p>
          <a:r>
            <a:rPr lang="en-ZA" sz="1800" i="1" dirty="0" err="1">
              <a:solidFill>
                <a:srgbClr val="FFFF00"/>
              </a:solidFill>
            </a:rPr>
            <a:t>Stromboidea</a:t>
          </a:r>
          <a:endParaRPr lang="en-ZA" sz="1800" i="1" dirty="0">
            <a:solidFill>
              <a:srgbClr val="FFFF00"/>
            </a:solidFill>
          </a:endParaRPr>
        </a:p>
        <a:p>
          <a:r>
            <a:rPr lang="en-ZA" sz="1400" dirty="0"/>
            <a:t>Rafinesque, 1815</a:t>
          </a:r>
        </a:p>
      </dgm:t>
    </dgm:pt>
    <dgm:pt modelId="{292460E0-31AE-413A-BF33-B9C4E85BCFF8}" type="parTrans" cxnId="{3219B158-1174-489D-B884-B42C5B7CB590}">
      <dgm:prSet/>
      <dgm:spPr/>
      <dgm:t>
        <a:bodyPr/>
        <a:lstStyle/>
        <a:p>
          <a:endParaRPr lang="en-ZA"/>
        </a:p>
      </dgm:t>
    </dgm:pt>
    <dgm:pt modelId="{FCA41F4A-42EA-435D-9640-40D58EE6D3CD}" type="sibTrans" cxnId="{3219B158-1174-489D-B884-B42C5B7CB590}">
      <dgm:prSet/>
      <dgm:spPr/>
      <dgm:t>
        <a:bodyPr/>
        <a:lstStyle/>
        <a:p>
          <a:endParaRPr lang="en-ZA"/>
        </a:p>
      </dgm:t>
    </dgm:pt>
    <dgm:pt modelId="{ABACFDBB-D365-4138-A038-3CB71C5B50BF}">
      <dgm:prSet phldrT="[Text]" custT="1"/>
      <dgm:spPr/>
      <dgm:t>
        <a:bodyPr/>
        <a:lstStyle/>
        <a:p>
          <a:r>
            <a:rPr lang="en-ZA" sz="1800" i="1" dirty="0" err="1">
              <a:solidFill>
                <a:srgbClr val="FFFF00"/>
              </a:solidFill>
            </a:rPr>
            <a:t>Strombidae</a:t>
          </a:r>
          <a:endParaRPr lang="en-ZA" sz="1800" i="1" dirty="0">
            <a:solidFill>
              <a:srgbClr val="FFFF00"/>
            </a:solidFill>
          </a:endParaRPr>
        </a:p>
        <a:p>
          <a:r>
            <a:rPr lang="en-ZA" sz="1400" dirty="0"/>
            <a:t>Rafinesque, 1815</a:t>
          </a:r>
        </a:p>
      </dgm:t>
    </dgm:pt>
    <dgm:pt modelId="{F2970734-91DD-449E-A358-37DCC69122EF}" type="parTrans" cxnId="{1799AB93-2B84-4396-8FDC-679A8B9E1930}">
      <dgm:prSet/>
      <dgm:spPr/>
      <dgm:t>
        <a:bodyPr/>
        <a:lstStyle/>
        <a:p>
          <a:endParaRPr lang="en-ZA"/>
        </a:p>
      </dgm:t>
    </dgm:pt>
    <dgm:pt modelId="{9E0EAD33-F2F7-4788-B82D-CF334EEDD7C4}" type="sibTrans" cxnId="{1799AB93-2B84-4396-8FDC-679A8B9E1930}">
      <dgm:prSet/>
      <dgm:spPr/>
      <dgm:t>
        <a:bodyPr/>
        <a:lstStyle/>
        <a:p>
          <a:endParaRPr lang="en-ZA"/>
        </a:p>
      </dgm:t>
    </dgm:pt>
    <dgm:pt modelId="{CEF847F1-B312-451C-AF18-7B069CB04F25}">
      <dgm:prSet phldrT="[Text]"/>
      <dgm:spPr/>
      <dgm:t>
        <a:bodyPr/>
        <a:lstStyle/>
        <a:p>
          <a:r>
            <a:rPr lang="en-ZA" dirty="0"/>
            <a:t>Superfamily</a:t>
          </a:r>
        </a:p>
      </dgm:t>
    </dgm:pt>
    <dgm:pt modelId="{84F22ADF-B07E-4EFC-A012-B5415B6B6E75}" type="parTrans" cxnId="{A1075603-7B69-429C-8826-99C4C76BDF2B}">
      <dgm:prSet/>
      <dgm:spPr/>
      <dgm:t>
        <a:bodyPr/>
        <a:lstStyle/>
        <a:p>
          <a:endParaRPr lang="en-ZA"/>
        </a:p>
      </dgm:t>
    </dgm:pt>
    <dgm:pt modelId="{0DCABCF0-A694-4950-B73D-47E7D0133EEE}" type="sibTrans" cxnId="{A1075603-7B69-429C-8826-99C4C76BDF2B}">
      <dgm:prSet/>
      <dgm:spPr/>
      <dgm:t>
        <a:bodyPr/>
        <a:lstStyle/>
        <a:p>
          <a:endParaRPr lang="en-ZA"/>
        </a:p>
      </dgm:t>
    </dgm:pt>
    <dgm:pt modelId="{87C2D1BA-FBFB-48CC-A046-B7F2760908D6}">
      <dgm:prSet phldrT="[Text]"/>
      <dgm:spPr/>
      <dgm:t>
        <a:bodyPr/>
        <a:lstStyle/>
        <a:p>
          <a:r>
            <a:rPr lang="en-ZA" dirty="0"/>
            <a:t>Family</a:t>
          </a:r>
        </a:p>
      </dgm:t>
    </dgm:pt>
    <dgm:pt modelId="{000506A6-E9F0-4E20-BEAF-05086F3F9263}" type="parTrans" cxnId="{676CECE4-0807-4C47-9E93-82103688EB9E}">
      <dgm:prSet/>
      <dgm:spPr/>
      <dgm:t>
        <a:bodyPr/>
        <a:lstStyle/>
        <a:p>
          <a:endParaRPr lang="en-ZA"/>
        </a:p>
      </dgm:t>
    </dgm:pt>
    <dgm:pt modelId="{9CA9B6F0-C67B-4513-9DC1-7F0B75B0938C}" type="sibTrans" cxnId="{676CECE4-0807-4C47-9E93-82103688EB9E}">
      <dgm:prSet/>
      <dgm:spPr/>
      <dgm:t>
        <a:bodyPr/>
        <a:lstStyle/>
        <a:p>
          <a:endParaRPr lang="en-ZA"/>
        </a:p>
      </dgm:t>
    </dgm:pt>
    <dgm:pt modelId="{F5DC95F1-4057-499B-9903-7773160A2893}">
      <dgm:prSet phldrT="[Text]"/>
      <dgm:spPr/>
      <dgm:t>
        <a:bodyPr/>
        <a:lstStyle/>
        <a:p>
          <a:r>
            <a:rPr lang="en-ZA" dirty="0"/>
            <a:t>Genus</a:t>
          </a:r>
        </a:p>
      </dgm:t>
    </dgm:pt>
    <dgm:pt modelId="{95ABF524-065F-46AC-B0A5-26EDCDC2E167}" type="parTrans" cxnId="{FEB8DDA1-0C33-4597-9F8F-38D2AB21813A}">
      <dgm:prSet/>
      <dgm:spPr/>
      <dgm:t>
        <a:bodyPr/>
        <a:lstStyle/>
        <a:p>
          <a:endParaRPr lang="en-ZA"/>
        </a:p>
      </dgm:t>
    </dgm:pt>
    <dgm:pt modelId="{2F09CAC4-6018-40B9-BDE5-2AD21EDD11B4}" type="sibTrans" cxnId="{FEB8DDA1-0C33-4597-9F8F-38D2AB21813A}">
      <dgm:prSet/>
      <dgm:spPr/>
      <dgm:t>
        <a:bodyPr/>
        <a:lstStyle/>
        <a:p>
          <a:endParaRPr lang="en-ZA"/>
        </a:p>
      </dgm:t>
    </dgm:pt>
    <dgm:pt modelId="{058F461C-DAFE-4848-A9EA-6F19FA8953BF}">
      <dgm:prSet custT="1"/>
      <dgm:spPr/>
      <dgm:t>
        <a:bodyPr/>
        <a:lstStyle/>
        <a:p>
          <a:r>
            <a:rPr lang="en-ZA" sz="1800" i="1" dirty="0" err="1">
              <a:solidFill>
                <a:srgbClr val="FFFF00"/>
              </a:solidFill>
            </a:rPr>
            <a:t>Harpago</a:t>
          </a:r>
          <a:endParaRPr lang="en-ZA" sz="1800" i="1" dirty="0">
            <a:solidFill>
              <a:srgbClr val="FFFF00"/>
            </a:solidFill>
          </a:endParaRPr>
        </a:p>
        <a:p>
          <a:r>
            <a:rPr lang="en-ZA" sz="1400" dirty="0" err="1"/>
            <a:t>M</a:t>
          </a:r>
          <a:r>
            <a:rPr lang="en-ZA" sz="1400" dirty="0" err="1">
              <a:latin typeface="+mn-lt"/>
              <a:cs typeface="Arial"/>
            </a:rPr>
            <a:t>ö</a:t>
          </a:r>
          <a:r>
            <a:rPr lang="en-ZA" sz="1400" dirty="0" err="1"/>
            <a:t>rch</a:t>
          </a:r>
          <a:r>
            <a:rPr lang="en-ZA" sz="1400" dirty="0"/>
            <a:t>, 1852</a:t>
          </a:r>
        </a:p>
      </dgm:t>
    </dgm:pt>
    <dgm:pt modelId="{68195C3C-11A8-438D-BE34-BD1F2C4A5A92}" type="parTrans" cxnId="{7ED08573-B0CF-4DE3-B944-845ABDEA7B28}">
      <dgm:prSet/>
      <dgm:spPr/>
      <dgm:t>
        <a:bodyPr/>
        <a:lstStyle/>
        <a:p>
          <a:endParaRPr lang="en-ZA"/>
        </a:p>
      </dgm:t>
    </dgm:pt>
    <dgm:pt modelId="{937DA601-B4E7-44EE-A4A6-388D5066D919}" type="sibTrans" cxnId="{7ED08573-B0CF-4DE3-B944-845ABDEA7B28}">
      <dgm:prSet/>
      <dgm:spPr/>
      <dgm:t>
        <a:bodyPr/>
        <a:lstStyle/>
        <a:p>
          <a:endParaRPr lang="en-ZA"/>
        </a:p>
      </dgm:t>
    </dgm:pt>
    <dgm:pt modelId="{EB18CA75-0213-4151-973D-139B6C1C722A}">
      <dgm:prSet custT="1"/>
      <dgm:spPr/>
      <dgm:t>
        <a:bodyPr/>
        <a:lstStyle/>
        <a:p>
          <a:r>
            <a:rPr lang="en-ZA" sz="1400" dirty="0" err="1"/>
            <a:t>Harpago</a:t>
          </a:r>
          <a:r>
            <a:rPr lang="en-ZA" sz="1400" dirty="0"/>
            <a:t> </a:t>
          </a:r>
          <a:r>
            <a:rPr lang="en-ZA" sz="1800" i="1" dirty="0" err="1">
              <a:solidFill>
                <a:srgbClr val="FFFF00"/>
              </a:solidFill>
            </a:rPr>
            <a:t>arthriticus</a:t>
          </a:r>
          <a:r>
            <a:rPr lang="en-ZA" sz="1400" dirty="0">
              <a:solidFill>
                <a:srgbClr val="FFFF00"/>
              </a:solidFill>
            </a:rPr>
            <a:t> </a:t>
          </a:r>
          <a:r>
            <a:rPr lang="en-ZA" sz="1400" dirty="0"/>
            <a:t>(</a:t>
          </a:r>
          <a:r>
            <a:rPr lang="en-ZA" sz="1400" dirty="0" err="1"/>
            <a:t>R</a:t>
          </a:r>
          <a:r>
            <a:rPr lang="en-ZA" sz="1400" dirty="0" err="1">
              <a:latin typeface="+mn-lt"/>
              <a:cs typeface="Arial"/>
            </a:rPr>
            <a:t>ö</a:t>
          </a:r>
          <a:r>
            <a:rPr lang="en-ZA" sz="1400" dirty="0" err="1"/>
            <a:t>ding</a:t>
          </a:r>
          <a:r>
            <a:rPr lang="en-ZA" sz="1400" dirty="0"/>
            <a:t>, 1798)</a:t>
          </a:r>
        </a:p>
      </dgm:t>
    </dgm:pt>
    <dgm:pt modelId="{B07A0298-82A5-4BF3-B763-DA159E0B580F}" type="parTrans" cxnId="{83084B45-B93D-4DD2-B08B-5E10A2CB9679}">
      <dgm:prSet/>
      <dgm:spPr/>
      <dgm:t>
        <a:bodyPr/>
        <a:lstStyle/>
        <a:p>
          <a:endParaRPr lang="en-ZA"/>
        </a:p>
      </dgm:t>
    </dgm:pt>
    <dgm:pt modelId="{952BA80D-0A50-4128-8707-1F61F820B62A}" type="sibTrans" cxnId="{83084B45-B93D-4DD2-B08B-5E10A2CB9679}">
      <dgm:prSet/>
      <dgm:spPr/>
      <dgm:t>
        <a:bodyPr/>
        <a:lstStyle/>
        <a:p>
          <a:endParaRPr lang="en-ZA"/>
        </a:p>
      </dgm:t>
    </dgm:pt>
    <dgm:pt modelId="{927BA97B-B3E9-47E8-B2D4-A28AC90374B5}">
      <dgm:prSet/>
      <dgm:spPr/>
      <dgm:t>
        <a:bodyPr/>
        <a:lstStyle/>
        <a:p>
          <a:r>
            <a:rPr lang="en-ZA" dirty="0"/>
            <a:t>Species</a:t>
          </a:r>
        </a:p>
      </dgm:t>
    </dgm:pt>
    <dgm:pt modelId="{2CEED072-E8A3-48CB-9358-8D1DD39D7EDB}" type="parTrans" cxnId="{1588482C-B95B-44DA-A335-7EA113F42534}">
      <dgm:prSet/>
      <dgm:spPr/>
      <dgm:t>
        <a:bodyPr/>
        <a:lstStyle/>
        <a:p>
          <a:endParaRPr lang="en-ZA"/>
        </a:p>
      </dgm:t>
    </dgm:pt>
    <dgm:pt modelId="{DE272FF3-BCEE-4A23-BE8B-6B250D6BDEFE}" type="sibTrans" cxnId="{1588482C-B95B-44DA-A335-7EA113F42534}">
      <dgm:prSet/>
      <dgm:spPr/>
      <dgm:t>
        <a:bodyPr/>
        <a:lstStyle/>
        <a:p>
          <a:endParaRPr lang="en-ZA"/>
        </a:p>
      </dgm:t>
    </dgm:pt>
    <dgm:pt modelId="{CE0BD87D-6A30-4B1E-85F0-FBEFBD4ABF9F}">
      <dgm:prSet custT="1"/>
      <dgm:spPr/>
      <dgm:t>
        <a:bodyPr/>
        <a:lstStyle/>
        <a:p>
          <a:r>
            <a:rPr lang="en-ZA" sz="1400" dirty="0" err="1"/>
            <a:t>Harpago</a:t>
          </a:r>
          <a:r>
            <a:rPr lang="en-ZA" sz="1400" dirty="0"/>
            <a:t> </a:t>
          </a:r>
          <a:r>
            <a:rPr lang="en-ZA" sz="1800" i="1" dirty="0" err="1">
              <a:solidFill>
                <a:srgbClr val="FFFF00"/>
              </a:solidFill>
            </a:rPr>
            <a:t>chiragra</a:t>
          </a:r>
          <a:r>
            <a:rPr lang="en-ZA" sz="1400" dirty="0">
              <a:solidFill>
                <a:srgbClr val="FFFF00"/>
              </a:solidFill>
            </a:rPr>
            <a:t> </a:t>
          </a:r>
          <a:r>
            <a:rPr lang="en-ZA" sz="1400" dirty="0"/>
            <a:t>(Linnaeus, 1758)</a:t>
          </a:r>
        </a:p>
      </dgm:t>
    </dgm:pt>
    <dgm:pt modelId="{A308C9F6-97EB-47DF-A10E-1C7959F1173F}" type="parTrans" cxnId="{58E38594-305E-4095-A877-039AA7E7C6C9}">
      <dgm:prSet/>
      <dgm:spPr/>
      <dgm:t>
        <a:bodyPr/>
        <a:lstStyle/>
        <a:p>
          <a:endParaRPr lang="en-ZA"/>
        </a:p>
      </dgm:t>
    </dgm:pt>
    <dgm:pt modelId="{013E38E4-C831-4B62-B7A1-864E3A09B350}" type="sibTrans" cxnId="{58E38594-305E-4095-A877-039AA7E7C6C9}">
      <dgm:prSet/>
      <dgm:spPr/>
      <dgm:t>
        <a:bodyPr/>
        <a:lstStyle/>
        <a:p>
          <a:endParaRPr lang="en-ZA"/>
        </a:p>
      </dgm:t>
    </dgm:pt>
    <dgm:pt modelId="{5F5017CB-560A-4CB2-B7CE-DCC4678AAFAA}">
      <dgm:prSet custT="1"/>
      <dgm:spPr/>
      <dgm:t>
        <a:bodyPr/>
        <a:lstStyle/>
        <a:p>
          <a:r>
            <a:rPr lang="en-ZA" sz="1400" dirty="0" err="1"/>
            <a:t>Harpago</a:t>
          </a:r>
          <a:r>
            <a:rPr lang="en-ZA" sz="1400" dirty="0"/>
            <a:t> </a:t>
          </a:r>
          <a:r>
            <a:rPr lang="en-ZA" sz="1800" i="1" dirty="0" err="1">
              <a:solidFill>
                <a:srgbClr val="FFFF00"/>
              </a:solidFill>
            </a:rPr>
            <a:t>rugosus</a:t>
          </a:r>
          <a:r>
            <a:rPr lang="en-ZA" sz="1400" dirty="0">
              <a:solidFill>
                <a:srgbClr val="FFFF00"/>
              </a:solidFill>
            </a:rPr>
            <a:t> </a:t>
          </a:r>
          <a:r>
            <a:rPr lang="en-ZA" sz="1400" dirty="0"/>
            <a:t>(</a:t>
          </a:r>
          <a:r>
            <a:rPr lang="en-ZA" sz="1400" dirty="0" err="1"/>
            <a:t>Sowerby</a:t>
          </a:r>
          <a:r>
            <a:rPr lang="en-ZA" sz="1400" dirty="0"/>
            <a:t>, 1842)</a:t>
          </a:r>
        </a:p>
      </dgm:t>
    </dgm:pt>
    <dgm:pt modelId="{D2EDBAF7-BFAB-461D-A829-C640ACDDF572}" type="parTrans" cxnId="{3F2C73F9-E0B0-4B63-9D99-D80C44891A72}">
      <dgm:prSet/>
      <dgm:spPr/>
      <dgm:t>
        <a:bodyPr/>
        <a:lstStyle/>
        <a:p>
          <a:endParaRPr lang="en-ZA"/>
        </a:p>
      </dgm:t>
    </dgm:pt>
    <dgm:pt modelId="{DC4EF4E3-FBE2-4874-9D47-0302256AF1FD}" type="sibTrans" cxnId="{3F2C73F9-E0B0-4B63-9D99-D80C44891A72}">
      <dgm:prSet/>
      <dgm:spPr/>
      <dgm:t>
        <a:bodyPr/>
        <a:lstStyle/>
        <a:p>
          <a:endParaRPr lang="en-ZA"/>
        </a:p>
      </dgm:t>
    </dgm:pt>
    <dgm:pt modelId="{C97D589E-D70E-4008-8894-FF1A7E65B5D3}" type="pres">
      <dgm:prSet presAssocID="{1A8D55D3-D5D8-45E9-AA5B-99159B8E68A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019042F-5825-4711-BE1D-8E6D8656FED9}" type="pres">
      <dgm:prSet presAssocID="{1A8D55D3-D5D8-45E9-AA5B-99159B8E68A0}" presName="hierFlow" presStyleCnt="0"/>
      <dgm:spPr/>
    </dgm:pt>
    <dgm:pt modelId="{5E64B652-DB51-41FE-BEDE-9FC670CB5594}" type="pres">
      <dgm:prSet presAssocID="{1A8D55D3-D5D8-45E9-AA5B-99159B8E68A0}" presName="firstBuf" presStyleCnt="0"/>
      <dgm:spPr/>
    </dgm:pt>
    <dgm:pt modelId="{A1F964F4-DDDD-4740-B70B-E4D2481595CF}" type="pres">
      <dgm:prSet presAssocID="{1A8D55D3-D5D8-45E9-AA5B-99159B8E68A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C82D5F9-9E55-4888-A9FF-5C6FEB219A4A}" type="pres">
      <dgm:prSet presAssocID="{87E500D6-6B9D-4EFD-B010-BF1F412C9519}" presName="Name17" presStyleCnt="0"/>
      <dgm:spPr/>
    </dgm:pt>
    <dgm:pt modelId="{B496528D-D7D4-4B01-B4C0-2D75E43A8B56}" type="pres">
      <dgm:prSet presAssocID="{87E500D6-6B9D-4EFD-B010-BF1F412C9519}" presName="level1Shape" presStyleLbl="node0" presStyleIdx="0" presStyleCnt="1">
        <dgm:presLayoutVars>
          <dgm:chPref val="3"/>
        </dgm:presLayoutVars>
      </dgm:prSet>
      <dgm:spPr/>
    </dgm:pt>
    <dgm:pt modelId="{54CC8A65-4F70-455D-B1BA-C4CA66243673}" type="pres">
      <dgm:prSet presAssocID="{87E500D6-6B9D-4EFD-B010-BF1F412C9519}" presName="hierChild2" presStyleCnt="0"/>
      <dgm:spPr/>
    </dgm:pt>
    <dgm:pt modelId="{090FA692-24D8-4AB3-8AF0-A10600402D0B}" type="pres">
      <dgm:prSet presAssocID="{F2970734-91DD-449E-A358-37DCC69122EF}" presName="Name25" presStyleLbl="parChTrans1D2" presStyleIdx="0" presStyleCnt="1"/>
      <dgm:spPr/>
    </dgm:pt>
    <dgm:pt modelId="{E6A8260A-A56E-4AE0-801B-D2C1BD17C134}" type="pres">
      <dgm:prSet presAssocID="{F2970734-91DD-449E-A358-37DCC69122EF}" presName="connTx" presStyleLbl="parChTrans1D2" presStyleIdx="0" presStyleCnt="1"/>
      <dgm:spPr/>
    </dgm:pt>
    <dgm:pt modelId="{0C061AB2-1BD9-44B6-B8A9-0AF8EC9C7E5F}" type="pres">
      <dgm:prSet presAssocID="{ABACFDBB-D365-4138-A038-3CB71C5B50BF}" presName="Name30" presStyleCnt="0"/>
      <dgm:spPr/>
    </dgm:pt>
    <dgm:pt modelId="{F5FA2C87-7D68-4724-9F0C-DDC997708D27}" type="pres">
      <dgm:prSet presAssocID="{ABACFDBB-D365-4138-A038-3CB71C5B50BF}" presName="level2Shape" presStyleLbl="node2" presStyleIdx="0" presStyleCnt="1"/>
      <dgm:spPr/>
    </dgm:pt>
    <dgm:pt modelId="{D4A3EFAB-3AF1-425C-BCFD-D5E63D414A16}" type="pres">
      <dgm:prSet presAssocID="{ABACFDBB-D365-4138-A038-3CB71C5B50BF}" presName="hierChild3" presStyleCnt="0"/>
      <dgm:spPr/>
    </dgm:pt>
    <dgm:pt modelId="{D2E3B00F-25DC-447B-9356-C18EF5F42A73}" type="pres">
      <dgm:prSet presAssocID="{68195C3C-11A8-438D-BE34-BD1F2C4A5A92}" presName="Name25" presStyleLbl="parChTrans1D3" presStyleIdx="0" presStyleCnt="1"/>
      <dgm:spPr/>
    </dgm:pt>
    <dgm:pt modelId="{83A6D1F1-1AF3-47AB-ACA3-483C46CB9288}" type="pres">
      <dgm:prSet presAssocID="{68195C3C-11A8-438D-BE34-BD1F2C4A5A92}" presName="connTx" presStyleLbl="parChTrans1D3" presStyleIdx="0" presStyleCnt="1"/>
      <dgm:spPr/>
    </dgm:pt>
    <dgm:pt modelId="{6F4A7DAD-CE05-4D30-B957-7FEA5B4C7B4A}" type="pres">
      <dgm:prSet presAssocID="{058F461C-DAFE-4848-A9EA-6F19FA8953BF}" presName="Name30" presStyleCnt="0"/>
      <dgm:spPr/>
    </dgm:pt>
    <dgm:pt modelId="{D3C3B915-E832-48A2-9F5C-762B99F51F25}" type="pres">
      <dgm:prSet presAssocID="{058F461C-DAFE-4848-A9EA-6F19FA8953BF}" presName="level2Shape" presStyleLbl="node3" presStyleIdx="0" presStyleCnt="1"/>
      <dgm:spPr/>
    </dgm:pt>
    <dgm:pt modelId="{93A609E4-FFAA-45E2-B46F-3B4F78E77790}" type="pres">
      <dgm:prSet presAssocID="{058F461C-DAFE-4848-A9EA-6F19FA8953BF}" presName="hierChild3" presStyleCnt="0"/>
      <dgm:spPr/>
    </dgm:pt>
    <dgm:pt modelId="{02CB4FD0-D488-4245-BD25-D1482439ED42}" type="pres">
      <dgm:prSet presAssocID="{B07A0298-82A5-4BF3-B763-DA159E0B580F}" presName="Name25" presStyleLbl="parChTrans1D4" presStyleIdx="0" presStyleCnt="3"/>
      <dgm:spPr/>
    </dgm:pt>
    <dgm:pt modelId="{1CAD0801-5349-4D8A-B98B-7104E115F1DD}" type="pres">
      <dgm:prSet presAssocID="{B07A0298-82A5-4BF3-B763-DA159E0B580F}" presName="connTx" presStyleLbl="parChTrans1D4" presStyleIdx="0" presStyleCnt="3"/>
      <dgm:spPr/>
    </dgm:pt>
    <dgm:pt modelId="{BC26FFC9-CE8B-4C43-A228-F5C962321986}" type="pres">
      <dgm:prSet presAssocID="{EB18CA75-0213-4151-973D-139B6C1C722A}" presName="Name30" presStyleCnt="0"/>
      <dgm:spPr/>
    </dgm:pt>
    <dgm:pt modelId="{7D93C4DD-30BA-4A57-ABF3-F507FBABF94E}" type="pres">
      <dgm:prSet presAssocID="{EB18CA75-0213-4151-973D-139B6C1C722A}" presName="level2Shape" presStyleLbl="node4" presStyleIdx="0" presStyleCnt="3"/>
      <dgm:spPr/>
    </dgm:pt>
    <dgm:pt modelId="{E4643E27-63CB-4A0E-AD2B-7DE1CDB240B7}" type="pres">
      <dgm:prSet presAssocID="{EB18CA75-0213-4151-973D-139B6C1C722A}" presName="hierChild3" presStyleCnt="0"/>
      <dgm:spPr/>
    </dgm:pt>
    <dgm:pt modelId="{7C2BFF5D-1D4D-4950-A1F1-E70B4F51E32F}" type="pres">
      <dgm:prSet presAssocID="{A308C9F6-97EB-47DF-A10E-1C7959F1173F}" presName="Name25" presStyleLbl="parChTrans1D4" presStyleIdx="1" presStyleCnt="3"/>
      <dgm:spPr/>
    </dgm:pt>
    <dgm:pt modelId="{7DAF0C1F-F2E3-4EEB-BAE1-FF9CF4F52841}" type="pres">
      <dgm:prSet presAssocID="{A308C9F6-97EB-47DF-A10E-1C7959F1173F}" presName="connTx" presStyleLbl="parChTrans1D4" presStyleIdx="1" presStyleCnt="3"/>
      <dgm:spPr/>
    </dgm:pt>
    <dgm:pt modelId="{D70A05A7-40C9-4B6B-80BF-26CE0C725C05}" type="pres">
      <dgm:prSet presAssocID="{CE0BD87D-6A30-4B1E-85F0-FBEFBD4ABF9F}" presName="Name30" presStyleCnt="0"/>
      <dgm:spPr/>
    </dgm:pt>
    <dgm:pt modelId="{7CD628A1-255E-4CE9-8EA6-59277DB4DC8A}" type="pres">
      <dgm:prSet presAssocID="{CE0BD87D-6A30-4B1E-85F0-FBEFBD4ABF9F}" presName="level2Shape" presStyleLbl="node4" presStyleIdx="1" presStyleCnt="3"/>
      <dgm:spPr/>
    </dgm:pt>
    <dgm:pt modelId="{C62FEE32-C640-4612-8C64-A8543AB24BE2}" type="pres">
      <dgm:prSet presAssocID="{CE0BD87D-6A30-4B1E-85F0-FBEFBD4ABF9F}" presName="hierChild3" presStyleCnt="0"/>
      <dgm:spPr/>
    </dgm:pt>
    <dgm:pt modelId="{81B234ED-ED29-4A46-8948-72F3FEC1BC4F}" type="pres">
      <dgm:prSet presAssocID="{D2EDBAF7-BFAB-461D-A829-C640ACDDF572}" presName="Name25" presStyleLbl="parChTrans1D4" presStyleIdx="2" presStyleCnt="3"/>
      <dgm:spPr/>
    </dgm:pt>
    <dgm:pt modelId="{08495AB3-3A47-4CCB-B794-C8B094204BAB}" type="pres">
      <dgm:prSet presAssocID="{D2EDBAF7-BFAB-461D-A829-C640ACDDF572}" presName="connTx" presStyleLbl="parChTrans1D4" presStyleIdx="2" presStyleCnt="3"/>
      <dgm:spPr/>
    </dgm:pt>
    <dgm:pt modelId="{FCB9ACF4-B7D6-4CC3-BE6A-C98A4A0A02AE}" type="pres">
      <dgm:prSet presAssocID="{5F5017CB-560A-4CB2-B7CE-DCC4678AAFAA}" presName="Name30" presStyleCnt="0"/>
      <dgm:spPr/>
    </dgm:pt>
    <dgm:pt modelId="{EE4AA945-1B1C-44B8-8C8B-CB9045D4B3E5}" type="pres">
      <dgm:prSet presAssocID="{5F5017CB-560A-4CB2-B7CE-DCC4678AAFAA}" presName="level2Shape" presStyleLbl="node4" presStyleIdx="2" presStyleCnt="3"/>
      <dgm:spPr/>
    </dgm:pt>
    <dgm:pt modelId="{B081B987-94B5-451D-8273-03D121718FB8}" type="pres">
      <dgm:prSet presAssocID="{5F5017CB-560A-4CB2-B7CE-DCC4678AAFAA}" presName="hierChild3" presStyleCnt="0"/>
      <dgm:spPr/>
    </dgm:pt>
    <dgm:pt modelId="{5AF785D4-C2C7-4694-8E3D-43112641423B}" type="pres">
      <dgm:prSet presAssocID="{1A8D55D3-D5D8-45E9-AA5B-99159B8E68A0}" presName="bgShapesFlow" presStyleCnt="0"/>
      <dgm:spPr/>
    </dgm:pt>
    <dgm:pt modelId="{E33C6A53-0BCA-4E02-8D37-E7BEB230CB8A}" type="pres">
      <dgm:prSet presAssocID="{CEF847F1-B312-451C-AF18-7B069CB04F25}" presName="rectComp" presStyleCnt="0"/>
      <dgm:spPr/>
    </dgm:pt>
    <dgm:pt modelId="{A223A5BE-8360-4AD3-B788-E545932EE599}" type="pres">
      <dgm:prSet presAssocID="{CEF847F1-B312-451C-AF18-7B069CB04F25}" presName="bgRect" presStyleLbl="bgShp" presStyleIdx="0" presStyleCnt="4"/>
      <dgm:spPr/>
    </dgm:pt>
    <dgm:pt modelId="{B558BE32-7F14-4FF4-A893-320AFDC83992}" type="pres">
      <dgm:prSet presAssocID="{CEF847F1-B312-451C-AF18-7B069CB04F25}" presName="bgRectTx" presStyleLbl="bgShp" presStyleIdx="0" presStyleCnt="4">
        <dgm:presLayoutVars>
          <dgm:bulletEnabled val="1"/>
        </dgm:presLayoutVars>
      </dgm:prSet>
      <dgm:spPr/>
    </dgm:pt>
    <dgm:pt modelId="{3D78B022-EFDB-4DE9-9B71-09D98AD5FACF}" type="pres">
      <dgm:prSet presAssocID="{CEF847F1-B312-451C-AF18-7B069CB04F25}" presName="spComp" presStyleCnt="0"/>
      <dgm:spPr/>
    </dgm:pt>
    <dgm:pt modelId="{74E9EBBA-A48C-45FB-B01E-11174D9F7A34}" type="pres">
      <dgm:prSet presAssocID="{CEF847F1-B312-451C-AF18-7B069CB04F25}" presName="hSp" presStyleCnt="0"/>
      <dgm:spPr/>
    </dgm:pt>
    <dgm:pt modelId="{C1E6E290-4151-4BFC-B919-40CA8EF994CA}" type="pres">
      <dgm:prSet presAssocID="{87C2D1BA-FBFB-48CC-A046-B7F2760908D6}" presName="rectComp" presStyleCnt="0"/>
      <dgm:spPr/>
    </dgm:pt>
    <dgm:pt modelId="{7599BB54-D05C-4EA6-9334-17052B5AADF7}" type="pres">
      <dgm:prSet presAssocID="{87C2D1BA-FBFB-48CC-A046-B7F2760908D6}" presName="bgRect" presStyleLbl="bgShp" presStyleIdx="1" presStyleCnt="4"/>
      <dgm:spPr/>
    </dgm:pt>
    <dgm:pt modelId="{6ECDE874-8439-4913-9371-794B1E541921}" type="pres">
      <dgm:prSet presAssocID="{87C2D1BA-FBFB-48CC-A046-B7F2760908D6}" presName="bgRectTx" presStyleLbl="bgShp" presStyleIdx="1" presStyleCnt="4">
        <dgm:presLayoutVars>
          <dgm:bulletEnabled val="1"/>
        </dgm:presLayoutVars>
      </dgm:prSet>
      <dgm:spPr/>
    </dgm:pt>
    <dgm:pt modelId="{83E12CDF-336B-48B1-8F61-BC8C9A285860}" type="pres">
      <dgm:prSet presAssocID="{87C2D1BA-FBFB-48CC-A046-B7F2760908D6}" presName="spComp" presStyleCnt="0"/>
      <dgm:spPr/>
    </dgm:pt>
    <dgm:pt modelId="{0ABE7354-DD1A-4637-B716-0B3FF17C0848}" type="pres">
      <dgm:prSet presAssocID="{87C2D1BA-FBFB-48CC-A046-B7F2760908D6}" presName="hSp" presStyleCnt="0"/>
      <dgm:spPr/>
    </dgm:pt>
    <dgm:pt modelId="{A2B26A04-49EB-4B50-B3FE-30CFF43841DE}" type="pres">
      <dgm:prSet presAssocID="{F5DC95F1-4057-499B-9903-7773160A2893}" presName="rectComp" presStyleCnt="0"/>
      <dgm:spPr/>
    </dgm:pt>
    <dgm:pt modelId="{6BF5C0EA-C6EC-402B-A4E8-DE059BB1104D}" type="pres">
      <dgm:prSet presAssocID="{F5DC95F1-4057-499B-9903-7773160A2893}" presName="bgRect" presStyleLbl="bgShp" presStyleIdx="2" presStyleCnt="4"/>
      <dgm:spPr/>
    </dgm:pt>
    <dgm:pt modelId="{737FA8BD-398A-4A73-A051-909133CBA6B4}" type="pres">
      <dgm:prSet presAssocID="{F5DC95F1-4057-499B-9903-7773160A2893}" presName="bgRectTx" presStyleLbl="bgShp" presStyleIdx="2" presStyleCnt="4">
        <dgm:presLayoutVars>
          <dgm:bulletEnabled val="1"/>
        </dgm:presLayoutVars>
      </dgm:prSet>
      <dgm:spPr/>
    </dgm:pt>
    <dgm:pt modelId="{80397CE5-FD61-450F-89BF-F78B57B1F8A6}" type="pres">
      <dgm:prSet presAssocID="{F5DC95F1-4057-499B-9903-7773160A2893}" presName="spComp" presStyleCnt="0"/>
      <dgm:spPr/>
    </dgm:pt>
    <dgm:pt modelId="{0B32289E-4102-4819-A4D9-BECC42F4B682}" type="pres">
      <dgm:prSet presAssocID="{F5DC95F1-4057-499B-9903-7773160A2893}" presName="hSp" presStyleCnt="0"/>
      <dgm:spPr/>
    </dgm:pt>
    <dgm:pt modelId="{6C4AD378-C188-4AF2-BD48-766802EEADA2}" type="pres">
      <dgm:prSet presAssocID="{927BA97B-B3E9-47E8-B2D4-A28AC90374B5}" presName="rectComp" presStyleCnt="0"/>
      <dgm:spPr/>
    </dgm:pt>
    <dgm:pt modelId="{4BD8F249-6B8E-414D-863C-3326365F349E}" type="pres">
      <dgm:prSet presAssocID="{927BA97B-B3E9-47E8-B2D4-A28AC90374B5}" presName="bgRect" presStyleLbl="bgShp" presStyleIdx="3" presStyleCnt="4"/>
      <dgm:spPr/>
    </dgm:pt>
    <dgm:pt modelId="{6B15F12C-91F4-4E8C-B43D-93C42AAC8628}" type="pres">
      <dgm:prSet presAssocID="{927BA97B-B3E9-47E8-B2D4-A28AC90374B5}" presName="bgRectTx" presStyleLbl="bgShp" presStyleIdx="3" presStyleCnt="4">
        <dgm:presLayoutVars>
          <dgm:bulletEnabled val="1"/>
        </dgm:presLayoutVars>
      </dgm:prSet>
      <dgm:spPr/>
    </dgm:pt>
  </dgm:ptLst>
  <dgm:cxnLst>
    <dgm:cxn modelId="{A5822D63-FD8C-46B5-963D-DCCFC4A7D8DE}" type="presOf" srcId="{B07A0298-82A5-4BF3-B763-DA159E0B580F}" destId="{1CAD0801-5349-4D8A-B98B-7104E115F1DD}" srcOrd="1" destOrd="0" presId="urn:microsoft.com/office/officeart/2005/8/layout/hierarchy5"/>
    <dgm:cxn modelId="{BFD00728-78AA-4BA0-B684-7E7FF52433F2}" type="presOf" srcId="{CEF847F1-B312-451C-AF18-7B069CB04F25}" destId="{B558BE32-7F14-4FF4-A893-320AFDC83992}" srcOrd="1" destOrd="0" presId="urn:microsoft.com/office/officeart/2005/8/layout/hierarchy5"/>
    <dgm:cxn modelId="{1E72BDC8-0D2C-4845-87D7-CA9A410DBB1F}" type="presOf" srcId="{ABACFDBB-D365-4138-A038-3CB71C5B50BF}" destId="{F5FA2C87-7D68-4724-9F0C-DDC997708D27}" srcOrd="0" destOrd="0" presId="urn:microsoft.com/office/officeart/2005/8/layout/hierarchy5"/>
    <dgm:cxn modelId="{3C8CCBD3-E352-4376-BE02-5AD14C118CFC}" type="presOf" srcId="{CE0BD87D-6A30-4B1E-85F0-FBEFBD4ABF9F}" destId="{7CD628A1-255E-4CE9-8EA6-59277DB4DC8A}" srcOrd="0" destOrd="0" presId="urn:microsoft.com/office/officeart/2005/8/layout/hierarchy5"/>
    <dgm:cxn modelId="{83084B45-B93D-4DD2-B08B-5E10A2CB9679}" srcId="{058F461C-DAFE-4848-A9EA-6F19FA8953BF}" destId="{EB18CA75-0213-4151-973D-139B6C1C722A}" srcOrd="0" destOrd="0" parTransId="{B07A0298-82A5-4BF3-B763-DA159E0B580F}" sibTransId="{952BA80D-0A50-4128-8707-1F61F820B62A}"/>
    <dgm:cxn modelId="{58E38594-305E-4095-A877-039AA7E7C6C9}" srcId="{058F461C-DAFE-4848-A9EA-6F19FA8953BF}" destId="{CE0BD87D-6A30-4B1E-85F0-FBEFBD4ABF9F}" srcOrd="1" destOrd="0" parTransId="{A308C9F6-97EB-47DF-A10E-1C7959F1173F}" sibTransId="{013E38E4-C831-4B62-B7A1-864E3A09B350}"/>
    <dgm:cxn modelId="{65F909CE-E5CA-4260-89D2-E8BC284A38B6}" type="presOf" srcId="{927BA97B-B3E9-47E8-B2D4-A28AC90374B5}" destId="{6B15F12C-91F4-4E8C-B43D-93C42AAC8628}" srcOrd="1" destOrd="0" presId="urn:microsoft.com/office/officeart/2005/8/layout/hierarchy5"/>
    <dgm:cxn modelId="{7ED08573-B0CF-4DE3-B944-845ABDEA7B28}" srcId="{ABACFDBB-D365-4138-A038-3CB71C5B50BF}" destId="{058F461C-DAFE-4848-A9EA-6F19FA8953BF}" srcOrd="0" destOrd="0" parTransId="{68195C3C-11A8-438D-BE34-BD1F2C4A5A92}" sibTransId="{937DA601-B4E7-44EE-A4A6-388D5066D919}"/>
    <dgm:cxn modelId="{C9C47304-D107-4003-AEA2-D91A932215F9}" type="presOf" srcId="{1A8D55D3-D5D8-45E9-AA5B-99159B8E68A0}" destId="{C97D589E-D70E-4008-8894-FF1A7E65B5D3}" srcOrd="0" destOrd="0" presId="urn:microsoft.com/office/officeart/2005/8/layout/hierarchy5"/>
    <dgm:cxn modelId="{3F2C73F9-E0B0-4B63-9D99-D80C44891A72}" srcId="{058F461C-DAFE-4848-A9EA-6F19FA8953BF}" destId="{5F5017CB-560A-4CB2-B7CE-DCC4678AAFAA}" srcOrd="2" destOrd="0" parTransId="{D2EDBAF7-BFAB-461D-A829-C640ACDDF572}" sibTransId="{DC4EF4E3-FBE2-4874-9D47-0302256AF1FD}"/>
    <dgm:cxn modelId="{83C60263-48FF-45E2-99D1-810A4061500C}" type="presOf" srcId="{B07A0298-82A5-4BF3-B763-DA159E0B580F}" destId="{02CB4FD0-D488-4245-BD25-D1482439ED42}" srcOrd="0" destOrd="0" presId="urn:microsoft.com/office/officeart/2005/8/layout/hierarchy5"/>
    <dgm:cxn modelId="{83AA24DD-0931-44DB-A638-210E66DE4EB8}" type="presOf" srcId="{87E500D6-6B9D-4EFD-B010-BF1F412C9519}" destId="{B496528D-D7D4-4B01-B4C0-2D75E43A8B56}" srcOrd="0" destOrd="0" presId="urn:microsoft.com/office/officeart/2005/8/layout/hierarchy5"/>
    <dgm:cxn modelId="{1588482C-B95B-44DA-A335-7EA113F42534}" srcId="{1A8D55D3-D5D8-45E9-AA5B-99159B8E68A0}" destId="{927BA97B-B3E9-47E8-B2D4-A28AC90374B5}" srcOrd="4" destOrd="0" parTransId="{2CEED072-E8A3-48CB-9358-8D1DD39D7EDB}" sibTransId="{DE272FF3-BCEE-4A23-BE8B-6B250D6BDEFE}"/>
    <dgm:cxn modelId="{137DF883-23D8-462C-81FD-B909B89B5EC3}" type="presOf" srcId="{D2EDBAF7-BFAB-461D-A829-C640ACDDF572}" destId="{81B234ED-ED29-4A46-8948-72F3FEC1BC4F}" srcOrd="0" destOrd="0" presId="urn:microsoft.com/office/officeart/2005/8/layout/hierarchy5"/>
    <dgm:cxn modelId="{D0C8D5CE-F9B7-4B4F-BEF8-66FB9C59504B}" type="presOf" srcId="{EB18CA75-0213-4151-973D-139B6C1C722A}" destId="{7D93C4DD-30BA-4A57-ABF3-F507FBABF94E}" srcOrd="0" destOrd="0" presId="urn:microsoft.com/office/officeart/2005/8/layout/hierarchy5"/>
    <dgm:cxn modelId="{CFCCEA29-05C6-4996-8B81-B9D2988BE2A1}" type="presOf" srcId="{87C2D1BA-FBFB-48CC-A046-B7F2760908D6}" destId="{7599BB54-D05C-4EA6-9334-17052B5AADF7}" srcOrd="0" destOrd="0" presId="urn:microsoft.com/office/officeart/2005/8/layout/hierarchy5"/>
    <dgm:cxn modelId="{58790CE3-9098-47E9-AC33-FFEAD3EC17BC}" type="presOf" srcId="{CEF847F1-B312-451C-AF18-7B069CB04F25}" destId="{A223A5BE-8360-4AD3-B788-E545932EE599}" srcOrd="0" destOrd="0" presId="urn:microsoft.com/office/officeart/2005/8/layout/hierarchy5"/>
    <dgm:cxn modelId="{676CECE4-0807-4C47-9E93-82103688EB9E}" srcId="{1A8D55D3-D5D8-45E9-AA5B-99159B8E68A0}" destId="{87C2D1BA-FBFB-48CC-A046-B7F2760908D6}" srcOrd="2" destOrd="0" parTransId="{000506A6-E9F0-4E20-BEAF-05086F3F9263}" sibTransId="{9CA9B6F0-C67B-4513-9DC1-7F0B75B0938C}"/>
    <dgm:cxn modelId="{6035FF47-64C9-40AD-8E50-AB7EB2988674}" type="presOf" srcId="{F5DC95F1-4057-499B-9903-7773160A2893}" destId="{6BF5C0EA-C6EC-402B-A4E8-DE059BB1104D}" srcOrd="0" destOrd="0" presId="urn:microsoft.com/office/officeart/2005/8/layout/hierarchy5"/>
    <dgm:cxn modelId="{B7E3583A-AA39-4186-B7E7-9AB3462DAD3D}" type="presOf" srcId="{F2970734-91DD-449E-A358-37DCC69122EF}" destId="{090FA692-24D8-4AB3-8AF0-A10600402D0B}" srcOrd="0" destOrd="0" presId="urn:microsoft.com/office/officeart/2005/8/layout/hierarchy5"/>
    <dgm:cxn modelId="{A1075603-7B69-429C-8826-99C4C76BDF2B}" srcId="{1A8D55D3-D5D8-45E9-AA5B-99159B8E68A0}" destId="{CEF847F1-B312-451C-AF18-7B069CB04F25}" srcOrd="1" destOrd="0" parTransId="{84F22ADF-B07E-4EFC-A012-B5415B6B6E75}" sibTransId="{0DCABCF0-A694-4950-B73D-47E7D0133EEE}"/>
    <dgm:cxn modelId="{DAB1E003-EB21-41E2-B1D0-0E0391B957E6}" type="presOf" srcId="{F5DC95F1-4057-499B-9903-7773160A2893}" destId="{737FA8BD-398A-4A73-A051-909133CBA6B4}" srcOrd="1" destOrd="0" presId="urn:microsoft.com/office/officeart/2005/8/layout/hierarchy5"/>
    <dgm:cxn modelId="{8B326442-B197-4EB4-B5C7-B078A00EF592}" type="presOf" srcId="{87C2D1BA-FBFB-48CC-A046-B7F2760908D6}" destId="{6ECDE874-8439-4913-9371-794B1E541921}" srcOrd="1" destOrd="0" presId="urn:microsoft.com/office/officeart/2005/8/layout/hierarchy5"/>
    <dgm:cxn modelId="{C0627971-CE6B-4ED6-8417-D6577126863F}" type="presOf" srcId="{058F461C-DAFE-4848-A9EA-6F19FA8953BF}" destId="{D3C3B915-E832-48A2-9F5C-762B99F51F25}" srcOrd="0" destOrd="0" presId="urn:microsoft.com/office/officeart/2005/8/layout/hierarchy5"/>
    <dgm:cxn modelId="{29196760-B2DF-4A99-89CD-36B9127F2004}" type="presOf" srcId="{F2970734-91DD-449E-A358-37DCC69122EF}" destId="{E6A8260A-A56E-4AE0-801B-D2C1BD17C134}" srcOrd="1" destOrd="0" presId="urn:microsoft.com/office/officeart/2005/8/layout/hierarchy5"/>
    <dgm:cxn modelId="{3219B158-1174-489D-B884-B42C5B7CB590}" srcId="{1A8D55D3-D5D8-45E9-AA5B-99159B8E68A0}" destId="{87E500D6-6B9D-4EFD-B010-BF1F412C9519}" srcOrd="0" destOrd="0" parTransId="{292460E0-31AE-413A-BF33-B9C4E85BCFF8}" sibTransId="{FCA41F4A-42EA-435D-9640-40D58EE6D3CD}"/>
    <dgm:cxn modelId="{BB4A6A60-6EB4-4FD9-9A61-CF1C6B88A461}" type="presOf" srcId="{927BA97B-B3E9-47E8-B2D4-A28AC90374B5}" destId="{4BD8F249-6B8E-414D-863C-3326365F349E}" srcOrd="0" destOrd="0" presId="urn:microsoft.com/office/officeart/2005/8/layout/hierarchy5"/>
    <dgm:cxn modelId="{97E8A462-FE5E-4BB1-B8FD-5AEA5E16CE17}" type="presOf" srcId="{5F5017CB-560A-4CB2-B7CE-DCC4678AAFAA}" destId="{EE4AA945-1B1C-44B8-8C8B-CB9045D4B3E5}" srcOrd="0" destOrd="0" presId="urn:microsoft.com/office/officeart/2005/8/layout/hierarchy5"/>
    <dgm:cxn modelId="{BEF1839B-6A9B-4C79-B53A-070CBFB94E15}" type="presOf" srcId="{68195C3C-11A8-438D-BE34-BD1F2C4A5A92}" destId="{D2E3B00F-25DC-447B-9356-C18EF5F42A73}" srcOrd="0" destOrd="0" presId="urn:microsoft.com/office/officeart/2005/8/layout/hierarchy5"/>
    <dgm:cxn modelId="{FEB8DDA1-0C33-4597-9F8F-38D2AB21813A}" srcId="{1A8D55D3-D5D8-45E9-AA5B-99159B8E68A0}" destId="{F5DC95F1-4057-499B-9903-7773160A2893}" srcOrd="3" destOrd="0" parTransId="{95ABF524-065F-46AC-B0A5-26EDCDC2E167}" sibTransId="{2F09CAC4-6018-40B9-BDE5-2AD21EDD11B4}"/>
    <dgm:cxn modelId="{1799AB93-2B84-4396-8FDC-679A8B9E1930}" srcId="{87E500D6-6B9D-4EFD-B010-BF1F412C9519}" destId="{ABACFDBB-D365-4138-A038-3CB71C5B50BF}" srcOrd="0" destOrd="0" parTransId="{F2970734-91DD-449E-A358-37DCC69122EF}" sibTransId="{9E0EAD33-F2F7-4788-B82D-CF334EEDD7C4}"/>
    <dgm:cxn modelId="{DA2CFB20-8305-4DF4-9F3C-AED4DB3C972E}" type="presOf" srcId="{A308C9F6-97EB-47DF-A10E-1C7959F1173F}" destId="{7C2BFF5D-1D4D-4950-A1F1-E70B4F51E32F}" srcOrd="0" destOrd="0" presId="urn:microsoft.com/office/officeart/2005/8/layout/hierarchy5"/>
    <dgm:cxn modelId="{B6EEC600-E621-4E51-BA6D-8FC9075F1CA1}" type="presOf" srcId="{D2EDBAF7-BFAB-461D-A829-C640ACDDF572}" destId="{08495AB3-3A47-4CCB-B794-C8B094204BAB}" srcOrd="1" destOrd="0" presId="urn:microsoft.com/office/officeart/2005/8/layout/hierarchy5"/>
    <dgm:cxn modelId="{D67E06E5-42FD-4BC9-9057-2353BD35C1E8}" type="presOf" srcId="{68195C3C-11A8-438D-BE34-BD1F2C4A5A92}" destId="{83A6D1F1-1AF3-47AB-ACA3-483C46CB9288}" srcOrd="1" destOrd="0" presId="urn:microsoft.com/office/officeart/2005/8/layout/hierarchy5"/>
    <dgm:cxn modelId="{C063C6CC-CE2F-44E5-A1F1-6844D5398A89}" type="presOf" srcId="{A308C9F6-97EB-47DF-A10E-1C7959F1173F}" destId="{7DAF0C1F-F2E3-4EEB-BAE1-FF9CF4F52841}" srcOrd="1" destOrd="0" presId="urn:microsoft.com/office/officeart/2005/8/layout/hierarchy5"/>
    <dgm:cxn modelId="{4F693090-1B31-4BE5-BF37-A096FF49E830}" type="presParOf" srcId="{C97D589E-D70E-4008-8894-FF1A7E65B5D3}" destId="{9019042F-5825-4711-BE1D-8E6D8656FED9}" srcOrd="0" destOrd="0" presId="urn:microsoft.com/office/officeart/2005/8/layout/hierarchy5"/>
    <dgm:cxn modelId="{44FBA614-C359-40DB-951D-7BCAE6E8112E}" type="presParOf" srcId="{9019042F-5825-4711-BE1D-8E6D8656FED9}" destId="{5E64B652-DB51-41FE-BEDE-9FC670CB5594}" srcOrd="0" destOrd="0" presId="urn:microsoft.com/office/officeart/2005/8/layout/hierarchy5"/>
    <dgm:cxn modelId="{9C91F98C-9C7D-4D3D-9DC7-4499F7653CBC}" type="presParOf" srcId="{9019042F-5825-4711-BE1D-8E6D8656FED9}" destId="{A1F964F4-DDDD-4740-B70B-E4D2481595CF}" srcOrd="1" destOrd="0" presId="urn:microsoft.com/office/officeart/2005/8/layout/hierarchy5"/>
    <dgm:cxn modelId="{6E180FC7-3A08-4516-A5B3-4E994AB7413B}" type="presParOf" srcId="{A1F964F4-DDDD-4740-B70B-E4D2481595CF}" destId="{0C82D5F9-9E55-4888-A9FF-5C6FEB219A4A}" srcOrd="0" destOrd="0" presId="urn:microsoft.com/office/officeart/2005/8/layout/hierarchy5"/>
    <dgm:cxn modelId="{56C9F27F-6622-435F-B8FB-15687527C8A4}" type="presParOf" srcId="{0C82D5F9-9E55-4888-A9FF-5C6FEB219A4A}" destId="{B496528D-D7D4-4B01-B4C0-2D75E43A8B56}" srcOrd="0" destOrd="0" presId="urn:microsoft.com/office/officeart/2005/8/layout/hierarchy5"/>
    <dgm:cxn modelId="{B56F9D35-C939-4888-93FB-49A806F71999}" type="presParOf" srcId="{0C82D5F9-9E55-4888-A9FF-5C6FEB219A4A}" destId="{54CC8A65-4F70-455D-B1BA-C4CA66243673}" srcOrd="1" destOrd="0" presId="urn:microsoft.com/office/officeart/2005/8/layout/hierarchy5"/>
    <dgm:cxn modelId="{B07536D6-9F52-4089-BD09-6C222B0C89CF}" type="presParOf" srcId="{54CC8A65-4F70-455D-B1BA-C4CA66243673}" destId="{090FA692-24D8-4AB3-8AF0-A10600402D0B}" srcOrd="0" destOrd="0" presId="urn:microsoft.com/office/officeart/2005/8/layout/hierarchy5"/>
    <dgm:cxn modelId="{844D50DD-C358-497A-A431-16C82149384A}" type="presParOf" srcId="{090FA692-24D8-4AB3-8AF0-A10600402D0B}" destId="{E6A8260A-A56E-4AE0-801B-D2C1BD17C134}" srcOrd="0" destOrd="0" presId="urn:microsoft.com/office/officeart/2005/8/layout/hierarchy5"/>
    <dgm:cxn modelId="{A20CD802-21C4-4B73-B43D-0E0C93F0FFBB}" type="presParOf" srcId="{54CC8A65-4F70-455D-B1BA-C4CA66243673}" destId="{0C061AB2-1BD9-44B6-B8A9-0AF8EC9C7E5F}" srcOrd="1" destOrd="0" presId="urn:microsoft.com/office/officeart/2005/8/layout/hierarchy5"/>
    <dgm:cxn modelId="{71C1CF3A-83D7-4B3D-BC3D-C47C872C9D69}" type="presParOf" srcId="{0C061AB2-1BD9-44B6-B8A9-0AF8EC9C7E5F}" destId="{F5FA2C87-7D68-4724-9F0C-DDC997708D27}" srcOrd="0" destOrd="0" presId="urn:microsoft.com/office/officeart/2005/8/layout/hierarchy5"/>
    <dgm:cxn modelId="{1A933AAE-1E68-408D-A525-67A44F61C84D}" type="presParOf" srcId="{0C061AB2-1BD9-44B6-B8A9-0AF8EC9C7E5F}" destId="{D4A3EFAB-3AF1-425C-BCFD-D5E63D414A16}" srcOrd="1" destOrd="0" presId="urn:microsoft.com/office/officeart/2005/8/layout/hierarchy5"/>
    <dgm:cxn modelId="{22E25190-34D4-42AE-B90A-3BF6087C9C9B}" type="presParOf" srcId="{D4A3EFAB-3AF1-425C-BCFD-D5E63D414A16}" destId="{D2E3B00F-25DC-447B-9356-C18EF5F42A73}" srcOrd="0" destOrd="0" presId="urn:microsoft.com/office/officeart/2005/8/layout/hierarchy5"/>
    <dgm:cxn modelId="{DAC8BAB4-94D2-4E15-8912-EEB5AAFA7E2B}" type="presParOf" srcId="{D2E3B00F-25DC-447B-9356-C18EF5F42A73}" destId="{83A6D1F1-1AF3-47AB-ACA3-483C46CB9288}" srcOrd="0" destOrd="0" presId="urn:microsoft.com/office/officeart/2005/8/layout/hierarchy5"/>
    <dgm:cxn modelId="{F8EE99ED-4C2B-480D-859D-9AA36779D4AF}" type="presParOf" srcId="{D4A3EFAB-3AF1-425C-BCFD-D5E63D414A16}" destId="{6F4A7DAD-CE05-4D30-B957-7FEA5B4C7B4A}" srcOrd="1" destOrd="0" presId="urn:microsoft.com/office/officeart/2005/8/layout/hierarchy5"/>
    <dgm:cxn modelId="{89885EAE-B690-43CD-B5D3-A4AC6957A11E}" type="presParOf" srcId="{6F4A7DAD-CE05-4D30-B957-7FEA5B4C7B4A}" destId="{D3C3B915-E832-48A2-9F5C-762B99F51F25}" srcOrd="0" destOrd="0" presId="urn:microsoft.com/office/officeart/2005/8/layout/hierarchy5"/>
    <dgm:cxn modelId="{A796CF50-88FB-48CE-865F-9758B0B57204}" type="presParOf" srcId="{6F4A7DAD-CE05-4D30-B957-7FEA5B4C7B4A}" destId="{93A609E4-FFAA-45E2-B46F-3B4F78E77790}" srcOrd="1" destOrd="0" presId="urn:microsoft.com/office/officeart/2005/8/layout/hierarchy5"/>
    <dgm:cxn modelId="{D140DF91-DE44-403F-8926-7361D509C24A}" type="presParOf" srcId="{93A609E4-FFAA-45E2-B46F-3B4F78E77790}" destId="{02CB4FD0-D488-4245-BD25-D1482439ED42}" srcOrd="0" destOrd="0" presId="urn:microsoft.com/office/officeart/2005/8/layout/hierarchy5"/>
    <dgm:cxn modelId="{9602EE46-7AC3-4442-9BAA-CDD3EC553097}" type="presParOf" srcId="{02CB4FD0-D488-4245-BD25-D1482439ED42}" destId="{1CAD0801-5349-4D8A-B98B-7104E115F1DD}" srcOrd="0" destOrd="0" presId="urn:microsoft.com/office/officeart/2005/8/layout/hierarchy5"/>
    <dgm:cxn modelId="{8CDF85FA-BB0E-4EEC-93B1-0F960D1491DB}" type="presParOf" srcId="{93A609E4-FFAA-45E2-B46F-3B4F78E77790}" destId="{BC26FFC9-CE8B-4C43-A228-F5C962321986}" srcOrd="1" destOrd="0" presId="urn:microsoft.com/office/officeart/2005/8/layout/hierarchy5"/>
    <dgm:cxn modelId="{BFBA900A-B2A2-477C-8D98-B96681A31CD4}" type="presParOf" srcId="{BC26FFC9-CE8B-4C43-A228-F5C962321986}" destId="{7D93C4DD-30BA-4A57-ABF3-F507FBABF94E}" srcOrd="0" destOrd="0" presId="urn:microsoft.com/office/officeart/2005/8/layout/hierarchy5"/>
    <dgm:cxn modelId="{560A0F32-A944-4B83-964C-D72B314D56B5}" type="presParOf" srcId="{BC26FFC9-CE8B-4C43-A228-F5C962321986}" destId="{E4643E27-63CB-4A0E-AD2B-7DE1CDB240B7}" srcOrd="1" destOrd="0" presId="urn:microsoft.com/office/officeart/2005/8/layout/hierarchy5"/>
    <dgm:cxn modelId="{5D5090B0-5E59-446D-A7CE-342FCD0FB37D}" type="presParOf" srcId="{93A609E4-FFAA-45E2-B46F-3B4F78E77790}" destId="{7C2BFF5D-1D4D-4950-A1F1-E70B4F51E32F}" srcOrd="2" destOrd="0" presId="urn:microsoft.com/office/officeart/2005/8/layout/hierarchy5"/>
    <dgm:cxn modelId="{66AA0937-1BB9-4CCC-90F6-7356C708036C}" type="presParOf" srcId="{7C2BFF5D-1D4D-4950-A1F1-E70B4F51E32F}" destId="{7DAF0C1F-F2E3-4EEB-BAE1-FF9CF4F52841}" srcOrd="0" destOrd="0" presId="urn:microsoft.com/office/officeart/2005/8/layout/hierarchy5"/>
    <dgm:cxn modelId="{80974F13-400F-4A19-8529-162B65EBC996}" type="presParOf" srcId="{93A609E4-FFAA-45E2-B46F-3B4F78E77790}" destId="{D70A05A7-40C9-4B6B-80BF-26CE0C725C05}" srcOrd="3" destOrd="0" presId="urn:microsoft.com/office/officeart/2005/8/layout/hierarchy5"/>
    <dgm:cxn modelId="{F00A76A8-A730-4D30-B729-28A01BDA43EF}" type="presParOf" srcId="{D70A05A7-40C9-4B6B-80BF-26CE0C725C05}" destId="{7CD628A1-255E-4CE9-8EA6-59277DB4DC8A}" srcOrd="0" destOrd="0" presId="urn:microsoft.com/office/officeart/2005/8/layout/hierarchy5"/>
    <dgm:cxn modelId="{90588E14-5AAB-43A9-B420-788E30E35D51}" type="presParOf" srcId="{D70A05A7-40C9-4B6B-80BF-26CE0C725C05}" destId="{C62FEE32-C640-4612-8C64-A8543AB24BE2}" srcOrd="1" destOrd="0" presId="urn:microsoft.com/office/officeart/2005/8/layout/hierarchy5"/>
    <dgm:cxn modelId="{4D17778E-AC74-405C-84E3-CDE719035B6E}" type="presParOf" srcId="{93A609E4-FFAA-45E2-B46F-3B4F78E77790}" destId="{81B234ED-ED29-4A46-8948-72F3FEC1BC4F}" srcOrd="4" destOrd="0" presId="urn:microsoft.com/office/officeart/2005/8/layout/hierarchy5"/>
    <dgm:cxn modelId="{9FD7C168-F1CC-42C4-9171-C1804E56893B}" type="presParOf" srcId="{81B234ED-ED29-4A46-8948-72F3FEC1BC4F}" destId="{08495AB3-3A47-4CCB-B794-C8B094204BAB}" srcOrd="0" destOrd="0" presId="urn:microsoft.com/office/officeart/2005/8/layout/hierarchy5"/>
    <dgm:cxn modelId="{7CD7424D-F45C-4FF4-A908-0A093CD781DA}" type="presParOf" srcId="{93A609E4-FFAA-45E2-B46F-3B4F78E77790}" destId="{FCB9ACF4-B7D6-4CC3-BE6A-C98A4A0A02AE}" srcOrd="5" destOrd="0" presId="urn:microsoft.com/office/officeart/2005/8/layout/hierarchy5"/>
    <dgm:cxn modelId="{E9122B86-D1BA-4EB7-A35E-E67556D15155}" type="presParOf" srcId="{FCB9ACF4-B7D6-4CC3-BE6A-C98A4A0A02AE}" destId="{EE4AA945-1B1C-44B8-8C8B-CB9045D4B3E5}" srcOrd="0" destOrd="0" presId="urn:microsoft.com/office/officeart/2005/8/layout/hierarchy5"/>
    <dgm:cxn modelId="{66509942-357C-4EC3-A8AB-A77FB294A2D3}" type="presParOf" srcId="{FCB9ACF4-B7D6-4CC3-BE6A-C98A4A0A02AE}" destId="{B081B987-94B5-451D-8273-03D121718FB8}" srcOrd="1" destOrd="0" presId="urn:microsoft.com/office/officeart/2005/8/layout/hierarchy5"/>
    <dgm:cxn modelId="{883EAEB2-794D-4BFD-9B16-0358E06DAFC7}" type="presParOf" srcId="{C97D589E-D70E-4008-8894-FF1A7E65B5D3}" destId="{5AF785D4-C2C7-4694-8E3D-43112641423B}" srcOrd="1" destOrd="0" presId="urn:microsoft.com/office/officeart/2005/8/layout/hierarchy5"/>
    <dgm:cxn modelId="{8BC2A4DD-A298-497B-A1A3-77E766DCEF15}" type="presParOf" srcId="{5AF785D4-C2C7-4694-8E3D-43112641423B}" destId="{E33C6A53-0BCA-4E02-8D37-E7BEB230CB8A}" srcOrd="0" destOrd="0" presId="urn:microsoft.com/office/officeart/2005/8/layout/hierarchy5"/>
    <dgm:cxn modelId="{F956DF42-AEE3-4C82-AB92-E9E2D81A46A0}" type="presParOf" srcId="{E33C6A53-0BCA-4E02-8D37-E7BEB230CB8A}" destId="{A223A5BE-8360-4AD3-B788-E545932EE599}" srcOrd="0" destOrd="0" presId="urn:microsoft.com/office/officeart/2005/8/layout/hierarchy5"/>
    <dgm:cxn modelId="{77FFA940-88A4-4F3B-A93A-A4D5C6EB4629}" type="presParOf" srcId="{E33C6A53-0BCA-4E02-8D37-E7BEB230CB8A}" destId="{B558BE32-7F14-4FF4-A893-320AFDC83992}" srcOrd="1" destOrd="0" presId="urn:microsoft.com/office/officeart/2005/8/layout/hierarchy5"/>
    <dgm:cxn modelId="{7AF06096-3BD1-4C78-B4E9-F68DE5443F68}" type="presParOf" srcId="{5AF785D4-C2C7-4694-8E3D-43112641423B}" destId="{3D78B022-EFDB-4DE9-9B71-09D98AD5FACF}" srcOrd="1" destOrd="0" presId="urn:microsoft.com/office/officeart/2005/8/layout/hierarchy5"/>
    <dgm:cxn modelId="{83E831F8-B66F-4318-B7E1-9DEA070D653C}" type="presParOf" srcId="{3D78B022-EFDB-4DE9-9B71-09D98AD5FACF}" destId="{74E9EBBA-A48C-45FB-B01E-11174D9F7A34}" srcOrd="0" destOrd="0" presId="urn:microsoft.com/office/officeart/2005/8/layout/hierarchy5"/>
    <dgm:cxn modelId="{BCF9C53C-77EF-437F-A6F1-9518EC3520B5}" type="presParOf" srcId="{5AF785D4-C2C7-4694-8E3D-43112641423B}" destId="{C1E6E290-4151-4BFC-B919-40CA8EF994CA}" srcOrd="2" destOrd="0" presId="urn:microsoft.com/office/officeart/2005/8/layout/hierarchy5"/>
    <dgm:cxn modelId="{BC8BF7ED-9107-46DE-AD7D-049ABC44D67A}" type="presParOf" srcId="{C1E6E290-4151-4BFC-B919-40CA8EF994CA}" destId="{7599BB54-D05C-4EA6-9334-17052B5AADF7}" srcOrd="0" destOrd="0" presId="urn:microsoft.com/office/officeart/2005/8/layout/hierarchy5"/>
    <dgm:cxn modelId="{163A1258-2726-4C17-82F6-1592B034892C}" type="presParOf" srcId="{C1E6E290-4151-4BFC-B919-40CA8EF994CA}" destId="{6ECDE874-8439-4913-9371-794B1E541921}" srcOrd="1" destOrd="0" presId="urn:microsoft.com/office/officeart/2005/8/layout/hierarchy5"/>
    <dgm:cxn modelId="{1BF58D8C-B31B-4259-8FD9-7981BEDDE428}" type="presParOf" srcId="{5AF785D4-C2C7-4694-8E3D-43112641423B}" destId="{83E12CDF-336B-48B1-8F61-BC8C9A285860}" srcOrd="3" destOrd="0" presId="urn:microsoft.com/office/officeart/2005/8/layout/hierarchy5"/>
    <dgm:cxn modelId="{D054939C-A98D-411A-9EA0-4386A95EADB9}" type="presParOf" srcId="{83E12CDF-336B-48B1-8F61-BC8C9A285860}" destId="{0ABE7354-DD1A-4637-B716-0B3FF17C0848}" srcOrd="0" destOrd="0" presId="urn:microsoft.com/office/officeart/2005/8/layout/hierarchy5"/>
    <dgm:cxn modelId="{6B0FFEF7-323E-4882-A12A-CD6B95A13435}" type="presParOf" srcId="{5AF785D4-C2C7-4694-8E3D-43112641423B}" destId="{A2B26A04-49EB-4B50-B3FE-30CFF43841DE}" srcOrd="4" destOrd="0" presId="urn:microsoft.com/office/officeart/2005/8/layout/hierarchy5"/>
    <dgm:cxn modelId="{706F568B-BAD6-4D5E-8CF5-A4344A7BEA1D}" type="presParOf" srcId="{A2B26A04-49EB-4B50-B3FE-30CFF43841DE}" destId="{6BF5C0EA-C6EC-402B-A4E8-DE059BB1104D}" srcOrd="0" destOrd="0" presId="urn:microsoft.com/office/officeart/2005/8/layout/hierarchy5"/>
    <dgm:cxn modelId="{1F9F65BB-F808-418F-85B4-97E8248F51A7}" type="presParOf" srcId="{A2B26A04-49EB-4B50-B3FE-30CFF43841DE}" destId="{737FA8BD-398A-4A73-A051-909133CBA6B4}" srcOrd="1" destOrd="0" presId="urn:microsoft.com/office/officeart/2005/8/layout/hierarchy5"/>
    <dgm:cxn modelId="{65AFE9CB-05E2-4476-BEC7-DE7ADEDB4329}" type="presParOf" srcId="{5AF785D4-C2C7-4694-8E3D-43112641423B}" destId="{80397CE5-FD61-450F-89BF-F78B57B1F8A6}" srcOrd="5" destOrd="0" presId="urn:microsoft.com/office/officeart/2005/8/layout/hierarchy5"/>
    <dgm:cxn modelId="{1CDCC488-77A3-4442-8EAB-3631971DCB61}" type="presParOf" srcId="{80397CE5-FD61-450F-89BF-F78B57B1F8A6}" destId="{0B32289E-4102-4819-A4D9-BECC42F4B682}" srcOrd="0" destOrd="0" presId="urn:microsoft.com/office/officeart/2005/8/layout/hierarchy5"/>
    <dgm:cxn modelId="{B170D23E-706F-40C5-A596-C3BAE00EEB03}" type="presParOf" srcId="{5AF785D4-C2C7-4694-8E3D-43112641423B}" destId="{6C4AD378-C188-4AF2-BD48-766802EEADA2}" srcOrd="6" destOrd="0" presId="urn:microsoft.com/office/officeart/2005/8/layout/hierarchy5"/>
    <dgm:cxn modelId="{FBB46F61-0052-4EDF-8544-D3722D792A07}" type="presParOf" srcId="{6C4AD378-C188-4AF2-BD48-766802EEADA2}" destId="{4BD8F249-6B8E-414D-863C-3326365F349E}" srcOrd="0" destOrd="0" presId="urn:microsoft.com/office/officeart/2005/8/layout/hierarchy5"/>
    <dgm:cxn modelId="{2CD1DD37-AD18-46C8-BB91-3E659DF65BF8}" type="presParOf" srcId="{6C4AD378-C188-4AF2-BD48-766802EEADA2}" destId="{6B15F12C-91F4-4E8C-B43D-93C42AAC8628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8F249-6B8E-414D-863C-3326365F349E}">
      <dsp:nvSpPr>
        <dsp:cNvPr id="0" name=""/>
        <dsp:cNvSpPr/>
      </dsp:nvSpPr>
      <dsp:spPr>
        <a:xfrm>
          <a:off x="5940240" y="0"/>
          <a:ext cx="1643232" cy="34242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100" kern="1200" dirty="0"/>
            <a:t>Species</a:t>
          </a:r>
        </a:p>
      </dsp:txBody>
      <dsp:txXfrm>
        <a:off x="5940240" y="0"/>
        <a:ext cx="1643232" cy="1027271"/>
      </dsp:txXfrm>
    </dsp:sp>
    <dsp:sp modelId="{6BF5C0EA-C6EC-402B-A4E8-DE059BB1104D}">
      <dsp:nvSpPr>
        <dsp:cNvPr id="0" name=""/>
        <dsp:cNvSpPr/>
      </dsp:nvSpPr>
      <dsp:spPr>
        <a:xfrm>
          <a:off x="4023136" y="0"/>
          <a:ext cx="1643232" cy="34242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100" kern="1200" dirty="0"/>
            <a:t>Genus</a:t>
          </a:r>
        </a:p>
      </dsp:txBody>
      <dsp:txXfrm>
        <a:off x="4023136" y="0"/>
        <a:ext cx="1643232" cy="1027271"/>
      </dsp:txXfrm>
    </dsp:sp>
    <dsp:sp modelId="{7599BB54-D05C-4EA6-9334-17052B5AADF7}">
      <dsp:nvSpPr>
        <dsp:cNvPr id="0" name=""/>
        <dsp:cNvSpPr/>
      </dsp:nvSpPr>
      <dsp:spPr>
        <a:xfrm>
          <a:off x="2106031" y="0"/>
          <a:ext cx="1643232" cy="34242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100" kern="1200" dirty="0"/>
            <a:t>Family</a:t>
          </a:r>
        </a:p>
      </dsp:txBody>
      <dsp:txXfrm>
        <a:off x="2106031" y="0"/>
        <a:ext cx="1643232" cy="1027271"/>
      </dsp:txXfrm>
    </dsp:sp>
    <dsp:sp modelId="{A223A5BE-8360-4AD3-B788-E545932EE599}">
      <dsp:nvSpPr>
        <dsp:cNvPr id="0" name=""/>
        <dsp:cNvSpPr/>
      </dsp:nvSpPr>
      <dsp:spPr>
        <a:xfrm>
          <a:off x="188926" y="0"/>
          <a:ext cx="1643232" cy="34242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100" kern="1200" dirty="0"/>
            <a:t>Superfamily</a:t>
          </a:r>
        </a:p>
      </dsp:txBody>
      <dsp:txXfrm>
        <a:off x="188926" y="0"/>
        <a:ext cx="1643232" cy="1027271"/>
      </dsp:txXfrm>
    </dsp:sp>
    <dsp:sp modelId="{B496528D-D7D4-4B01-B4C0-2D75E43A8B56}">
      <dsp:nvSpPr>
        <dsp:cNvPr id="0" name=""/>
        <dsp:cNvSpPr/>
      </dsp:nvSpPr>
      <dsp:spPr>
        <a:xfrm>
          <a:off x="325862" y="1814929"/>
          <a:ext cx="1369360" cy="684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i="1" kern="1200" dirty="0" err="1">
              <a:solidFill>
                <a:srgbClr val="FFFF00"/>
              </a:solidFill>
            </a:rPr>
            <a:t>Stromboidea</a:t>
          </a:r>
          <a:endParaRPr lang="en-ZA" sz="1800" i="1" kern="1200" dirty="0">
            <a:solidFill>
              <a:srgbClr val="FFFF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Rafinesque, 1815</a:t>
          </a:r>
        </a:p>
      </dsp:txBody>
      <dsp:txXfrm>
        <a:off x="345916" y="1834983"/>
        <a:ext cx="1329252" cy="644572"/>
      </dsp:txXfrm>
    </dsp:sp>
    <dsp:sp modelId="{090FA692-24D8-4AB3-8AF0-A10600402D0B}">
      <dsp:nvSpPr>
        <dsp:cNvPr id="0" name=""/>
        <dsp:cNvSpPr/>
      </dsp:nvSpPr>
      <dsp:spPr>
        <a:xfrm>
          <a:off x="1695223" y="2139273"/>
          <a:ext cx="547744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547744" y="179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1955401" y="2143575"/>
        <a:ext cx="27387" cy="27387"/>
      </dsp:txXfrm>
    </dsp:sp>
    <dsp:sp modelId="{F5FA2C87-7D68-4724-9F0C-DDC997708D27}">
      <dsp:nvSpPr>
        <dsp:cNvPr id="0" name=""/>
        <dsp:cNvSpPr/>
      </dsp:nvSpPr>
      <dsp:spPr>
        <a:xfrm>
          <a:off x="2242967" y="1814929"/>
          <a:ext cx="1369360" cy="684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i="1" kern="1200" dirty="0" err="1">
              <a:solidFill>
                <a:srgbClr val="FFFF00"/>
              </a:solidFill>
            </a:rPr>
            <a:t>Strombidae</a:t>
          </a:r>
          <a:endParaRPr lang="en-ZA" sz="1800" i="1" kern="1200" dirty="0">
            <a:solidFill>
              <a:srgbClr val="FFFF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Rafinesque, 1815</a:t>
          </a:r>
        </a:p>
      </dsp:txBody>
      <dsp:txXfrm>
        <a:off x="2263021" y="1834983"/>
        <a:ext cx="1329252" cy="644572"/>
      </dsp:txXfrm>
    </dsp:sp>
    <dsp:sp modelId="{D2E3B00F-25DC-447B-9356-C18EF5F42A73}">
      <dsp:nvSpPr>
        <dsp:cNvPr id="0" name=""/>
        <dsp:cNvSpPr/>
      </dsp:nvSpPr>
      <dsp:spPr>
        <a:xfrm>
          <a:off x="3612327" y="2139273"/>
          <a:ext cx="547744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547744" y="1799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3872506" y="2143575"/>
        <a:ext cx="27387" cy="27387"/>
      </dsp:txXfrm>
    </dsp:sp>
    <dsp:sp modelId="{D3C3B915-E832-48A2-9F5C-762B99F51F25}">
      <dsp:nvSpPr>
        <dsp:cNvPr id="0" name=""/>
        <dsp:cNvSpPr/>
      </dsp:nvSpPr>
      <dsp:spPr>
        <a:xfrm>
          <a:off x="4160072" y="1814929"/>
          <a:ext cx="1369360" cy="684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i="1" kern="1200" dirty="0" err="1">
              <a:solidFill>
                <a:srgbClr val="FFFF00"/>
              </a:solidFill>
            </a:rPr>
            <a:t>Harpago</a:t>
          </a:r>
          <a:endParaRPr lang="en-ZA" sz="1800" i="1" kern="1200" dirty="0">
            <a:solidFill>
              <a:srgbClr val="FFFF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 err="1"/>
            <a:t>M</a:t>
          </a:r>
          <a:r>
            <a:rPr lang="en-ZA" sz="1400" kern="1200" dirty="0" err="1">
              <a:latin typeface="+mn-lt"/>
              <a:cs typeface="Arial"/>
            </a:rPr>
            <a:t>ö</a:t>
          </a:r>
          <a:r>
            <a:rPr lang="en-ZA" sz="1400" kern="1200" dirty="0" err="1"/>
            <a:t>rch</a:t>
          </a:r>
          <a:r>
            <a:rPr lang="en-ZA" sz="1400" kern="1200" dirty="0"/>
            <a:t>, 1852</a:t>
          </a:r>
        </a:p>
      </dsp:txBody>
      <dsp:txXfrm>
        <a:off x="4180126" y="1834983"/>
        <a:ext cx="1329252" cy="644572"/>
      </dsp:txXfrm>
    </dsp:sp>
    <dsp:sp modelId="{02CB4FD0-D488-4245-BD25-D1482439ED42}">
      <dsp:nvSpPr>
        <dsp:cNvPr id="0" name=""/>
        <dsp:cNvSpPr/>
      </dsp:nvSpPr>
      <dsp:spPr>
        <a:xfrm rot="18289469">
          <a:off x="5323722" y="1745582"/>
          <a:ext cx="959163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959163" y="1799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5779325" y="1739599"/>
        <a:ext cx="47958" cy="47958"/>
      </dsp:txXfrm>
    </dsp:sp>
    <dsp:sp modelId="{7D93C4DD-30BA-4A57-ABF3-F507FBABF94E}">
      <dsp:nvSpPr>
        <dsp:cNvPr id="0" name=""/>
        <dsp:cNvSpPr/>
      </dsp:nvSpPr>
      <dsp:spPr>
        <a:xfrm>
          <a:off x="6077176" y="1027546"/>
          <a:ext cx="1369360" cy="684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 err="1"/>
            <a:t>Harpago</a:t>
          </a:r>
          <a:r>
            <a:rPr lang="en-ZA" sz="1400" kern="1200" dirty="0"/>
            <a:t> </a:t>
          </a:r>
          <a:r>
            <a:rPr lang="en-ZA" sz="1800" i="1" kern="1200" dirty="0" err="1">
              <a:solidFill>
                <a:srgbClr val="FFFF00"/>
              </a:solidFill>
            </a:rPr>
            <a:t>arthriticus</a:t>
          </a:r>
          <a:r>
            <a:rPr lang="en-ZA" sz="1400" kern="1200" dirty="0">
              <a:solidFill>
                <a:srgbClr val="FFFF00"/>
              </a:solidFill>
            </a:rPr>
            <a:t> </a:t>
          </a:r>
          <a:r>
            <a:rPr lang="en-ZA" sz="1400" kern="1200" dirty="0"/>
            <a:t>(</a:t>
          </a:r>
          <a:r>
            <a:rPr lang="en-ZA" sz="1400" kern="1200" dirty="0" err="1"/>
            <a:t>R</a:t>
          </a:r>
          <a:r>
            <a:rPr lang="en-ZA" sz="1400" kern="1200" dirty="0" err="1">
              <a:latin typeface="+mn-lt"/>
              <a:cs typeface="Arial"/>
            </a:rPr>
            <a:t>ö</a:t>
          </a:r>
          <a:r>
            <a:rPr lang="en-ZA" sz="1400" kern="1200" dirty="0" err="1"/>
            <a:t>ding</a:t>
          </a:r>
          <a:r>
            <a:rPr lang="en-ZA" sz="1400" kern="1200" dirty="0"/>
            <a:t>, 1798)</a:t>
          </a:r>
        </a:p>
      </dsp:txBody>
      <dsp:txXfrm>
        <a:off x="6097230" y="1047600"/>
        <a:ext cx="1329252" cy="644572"/>
      </dsp:txXfrm>
    </dsp:sp>
    <dsp:sp modelId="{7C2BFF5D-1D4D-4950-A1F1-E70B4F51E32F}">
      <dsp:nvSpPr>
        <dsp:cNvPr id="0" name=""/>
        <dsp:cNvSpPr/>
      </dsp:nvSpPr>
      <dsp:spPr>
        <a:xfrm>
          <a:off x="5529432" y="2139273"/>
          <a:ext cx="547744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547744" y="1799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5789610" y="2143575"/>
        <a:ext cx="27387" cy="27387"/>
      </dsp:txXfrm>
    </dsp:sp>
    <dsp:sp modelId="{7CD628A1-255E-4CE9-8EA6-59277DB4DC8A}">
      <dsp:nvSpPr>
        <dsp:cNvPr id="0" name=""/>
        <dsp:cNvSpPr/>
      </dsp:nvSpPr>
      <dsp:spPr>
        <a:xfrm>
          <a:off x="6077176" y="1814929"/>
          <a:ext cx="1369360" cy="684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 err="1"/>
            <a:t>Harpago</a:t>
          </a:r>
          <a:r>
            <a:rPr lang="en-ZA" sz="1400" kern="1200" dirty="0"/>
            <a:t> </a:t>
          </a:r>
          <a:r>
            <a:rPr lang="en-ZA" sz="1800" i="1" kern="1200" dirty="0" err="1">
              <a:solidFill>
                <a:srgbClr val="FFFF00"/>
              </a:solidFill>
            </a:rPr>
            <a:t>chiragra</a:t>
          </a:r>
          <a:r>
            <a:rPr lang="en-ZA" sz="1400" kern="1200" dirty="0">
              <a:solidFill>
                <a:srgbClr val="FFFF00"/>
              </a:solidFill>
            </a:rPr>
            <a:t> </a:t>
          </a:r>
          <a:r>
            <a:rPr lang="en-ZA" sz="1400" kern="1200" dirty="0"/>
            <a:t>(Linnaeus, 1758)</a:t>
          </a:r>
        </a:p>
      </dsp:txBody>
      <dsp:txXfrm>
        <a:off x="6097230" y="1834983"/>
        <a:ext cx="1329252" cy="644572"/>
      </dsp:txXfrm>
    </dsp:sp>
    <dsp:sp modelId="{81B234ED-ED29-4A46-8948-72F3FEC1BC4F}">
      <dsp:nvSpPr>
        <dsp:cNvPr id="0" name=""/>
        <dsp:cNvSpPr/>
      </dsp:nvSpPr>
      <dsp:spPr>
        <a:xfrm rot="3310531">
          <a:off x="5323722" y="2532964"/>
          <a:ext cx="959163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959163" y="1799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5779325" y="2526981"/>
        <a:ext cx="47958" cy="47958"/>
      </dsp:txXfrm>
    </dsp:sp>
    <dsp:sp modelId="{EE4AA945-1B1C-44B8-8C8B-CB9045D4B3E5}">
      <dsp:nvSpPr>
        <dsp:cNvPr id="0" name=""/>
        <dsp:cNvSpPr/>
      </dsp:nvSpPr>
      <dsp:spPr>
        <a:xfrm>
          <a:off x="6077176" y="2602311"/>
          <a:ext cx="1369360" cy="684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 err="1"/>
            <a:t>Harpago</a:t>
          </a:r>
          <a:r>
            <a:rPr lang="en-ZA" sz="1400" kern="1200" dirty="0"/>
            <a:t> </a:t>
          </a:r>
          <a:r>
            <a:rPr lang="en-ZA" sz="1800" i="1" kern="1200" dirty="0" err="1">
              <a:solidFill>
                <a:srgbClr val="FFFF00"/>
              </a:solidFill>
            </a:rPr>
            <a:t>rugosus</a:t>
          </a:r>
          <a:r>
            <a:rPr lang="en-ZA" sz="1400" kern="1200" dirty="0">
              <a:solidFill>
                <a:srgbClr val="FFFF00"/>
              </a:solidFill>
            </a:rPr>
            <a:t> </a:t>
          </a:r>
          <a:r>
            <a:rPr lang="en-ZA" sz="1400" kern="1200" dirty="0"/>
            <a:t>(</a:t>
          </a:r>
          <a:r>
            <a:rPr lang="en-ZA" sz="1400" kern="1200" dirty="0" err="1"/>
            <a:t>Sowerby</a:t>
          </a:r>
          <a:r>
            <a:rPr lang="en-ZA" sz="1400" kern="1200" dirty="0"/>
            <a:t>, 1842)</a:t>
          </a:r>
        </a:p>
      </dsp:txBody>
      <dsp:txXfrm>
        <a:off x="6097230" y="2622365"/>
        <a:ext cx="1329252" cy="644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EBDF-8AE2-4851-8B49-1FAE1807EEE7}" type="datetimeFigureOut">
              <a:rPr lang="en-ZA" smtClean="0"/>
              <a:t>2016/10/10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82EB-EA81-46D2-8326-4FD46D4F683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232743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EBDF-8AE2-4851-8B49-1FAE1807EEE7}" type="datetimeFigureOut">
              <a:rPr lang="en-ZA" smtClean="0"/>
              <a:t>2016/10/10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82EB-EA81-46D2-8326-4FD46D4F683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0855613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EBDF-8AE2-4851-8B49-1FAE1807EEE7}" type="datetimeFigureOut">
              <a:rPr lang="en-ZA" smtClean="0"/>
              <a:t>2016/10/10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82EB-EA81-46D2-8326-4FD46D4F683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403171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EBDF-8AE2-4851-8B49-1FAE1807EEE7}" type="datetimeFigureOut">
              <a:rPr lang="en-ZA" smtClean="0"/>
              <a:t>2016/10/10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82EB-EA81-46D2-8326-4FD46D4F6834}" type="slidenum">
              <a:rPr lang="en-ZA" smtClean="0"/>
              <a:t>‹#›</a:t>
            </a:fld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043738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EBDF-8AE2-4851-8B49-1FAE1807EEE7}" type="datetimeFigureOut">
              <a:rPr lang="en-ZA" smtClean="0"/>
              <a:t>2016/10/10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82EB-EA81-46D2-8326-4FD46D4F683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878969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EBDF-8AE2-4851-8B49-1FAE1807EEE7}" type="datetimeFigureOut">
              <a:rPr lang="en-ZA" smtClean="0"/>
              <a:t>2016/10/10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82EB-EA81-46D2-8326-4FD46D4F683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248958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EBDF-8AE2-4851-8B49-1FAE1807EEE7}" type="datetimeFigureOut">
              <a:rPr lang="en-ZA" smtClean="0"/>
              <a:t>2016/10/10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82EB-EA81-46D2-8326-4FD46D4F683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321470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EBDF-8AE2-4851-8B49-1FAE1807EEE7}" type="datetimeFigureOut">
              <a:rPr lang="en-ZA" smtClean="0"/>
              <a:t>2016/10/10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82EB-EA81-46D2-8326-4FD46D4F683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97506650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EBDF-8AE2-4851-8B49-1FAE1807EEE7}" type="datetimeFigureOut">
              <a:rPr lang="en-ZA" smtClean="0"/>
              <a:t>2016/10/10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82EB-EA81-46D2-8326-4FD46D4F683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9348987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EBDF-8AE2-4851-8B49-1FAE1807EEE7}" type="datetimeFigureOut">
              <a:rPr lang="en-ZA" smtClean="0"/>
              <a:t>2016/10/10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82EB-EA81-46D2-8326-4FD46D4F683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543371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EBDF-8AE2-4851-8B49-1FAE1807EEE7}" type="datetimeFigureOut">
              <a:rPr lang="en-ZA" smtClean="0"/>
              <a:t>2016/10/10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82EB-EA81-46D2-8326-4FD46D4F683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9270911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EBDF-8AE2-4851-8B49-1FAE1807EEE7}" type="datetimeFigureOut">
              <a:rPr lang="en-ZA" smtClean="0"/>
              <a:t>2016/10/10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82EB-EA81-46D2-8326-4FD46D4F683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526047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EBDF-8AE2-4851-8B49-1FAE1807EEE7}" type="datetimeFigureOut">
              <a:rPr lang="en-ZA" smtClean="0"/>
              <a:t>2016/10/10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82EB-EA81-46D2-8326-4FD46D4F683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061898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EBDF-8AE2-4851-8B49-1FAE1807EEE7}" type="datetimeFigureOut">
              <a:rPr lang="en-ZA" smtClean="0"/>
              <a:t>2016/10/10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82EB-EA81-46D2-8326-4FD46D4F683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161755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EBDF-8AE2-4851-8B49-1FAE1807EEE7}" type="datetimeFigureOut">
              <a:rPr lang="en-ZA" smtClean="0"/>
              <a:t>2016/10/10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82EB-EA81-46D2-8326-4FD46D4F683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709005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EBDF-8AE2-4851-8B49-1FAE1807EEE7}" type="datetimeFigureOut">
              <a:rPr lang="en-ZA" smtClean="0"/>
              <a:t>2016/10/10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82EB-EA81-46D2-8326-4FD46D4F683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086646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EBDF-8AE2-4851-8B49-1FAE1807EEE7}" type="datetimeFigureOut">
              <a:rPr lang="en-ZA" smtClean="0"/>
              <a:t>2016/10/10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82EB-EA81-46D2-8326-4FD46D4F683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82325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26BEBDF-8AE2-4851-8B49-1FAE1807EEE7}" type="datetimeFigureOut">
              <a:rPr lang="en-ZA" smtClean="0"/>
              <a:t>2016/10/10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30782EB-EA81-46D2-8326-4FD46D4F683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267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push dir="u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981200"/>
            <a:ext cx="6517482" cy="1447799"/>
          </a:xfrm>
        </p:spPr>
        <p:txBody>
          <a:bodyPr>
            <a:noAutofit/>
          </a:bodyPr>
          <a:lstStyle/>
          <a:p>
            <a:r>
              <a:rPr lang="en-ZA" sz="9600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Harpago</a:t>
            </a:r>
            <a:endParaRPr lang="en-ZA" sz="96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505200"/>
            <a:ext cx="6517482" cy="1371599"/>
          </a:xfrm>
        </p:spPr>
        <p:txBody>
          <a:bodyPr>
            <a:normAutofit lnSpcReduction="10000"/>
          </a:bodyPr>
          <a:lstStyle/>
          <a:p>
            <a:r>
              <a:rPr lang="en-ZA" sz="72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Spiny Tropical Giants</a:t>
            </a:r>
            <a:endParaRPr lang="en-ZA" sz="72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2676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Morphology – Aperture Detail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6" y="1905000"/>
            <a:ext cx="9012314" cy="3603408"/>
          </a:xfrm>
        </p:spPr>
      </p:pic>
    </p:spTree>
    <p:extLst>
      <p:ext uri="{BB962C8B-B14F-4D97-AF65-F5344CB8AC3E}">
        <p14:creationId xmlns:p14="http://schemas.microsoft.com/office/powerpoint/2010/main" val="111379626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457200"/>
            <a:ext cx="7773338" cy="1596177"/>
          </a:xfrm>
        </p:spPr>
        <p:txBody>
          <a:bodyPr/>
          <a:lstStyle/>
          <a:p>
            <a:r>
              <a:rPr lang="en-ZA" dirty="0"/>
              <a:t>Morphology - Dorsal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7367"/>
            <a:ext cx="9144000" cy="5450633"/>
          </a:xfrm>
        </p:spPr>
      </p:pic>
    </p:spTree>
    <p:extLst>
      <p:ext uri="{BB962C8B-B14F-4D97-AF65-F5344CB8AC3E}">
        <p14:creationId xmlns:p14="http://schemas.microsoft.com/office/powerpoint/2010/main" val="358052852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53082"/>
          </a:xfrm>
        </p:spPr>
        <p:txBody>
          <a:bodyPr/>
          <a:lstStyle/>
          <a:p>
            <a:r>
              <a:rPr lang="en-ZA" dirty="0"/>
              <a:t>Size Variation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15077580"/>
              </p:ext>
            </p:extLst>
          </p:nvPr>
        </p:nvGraphicFramePr>
        <p:xfrm>
          <a:off x="716434" y="1600200"/>
          <a:ext cx="7772400" cy="496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Species</a:t>
                      </a:r>
                    </a:p>
                  </a:txBody>
                  <a:tcPr marL="86360" marR="86360"/>
                </a:tc>
                <a:tc gridSpan="2">
                  <a:txBody>
                    <a:bodyPr/>
                    <a:lstStyle/>
                    <a:p>
                      <a:r>
                        <a:rPr lang="en-ZA" dirty="0"/>
                        <a:t>Basic Variation</a:t>
                      </a:r>
                    </a:p>
                  </a:txBody>
                  <a:tcPr marL="86360" marR="8636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Current WRS</a:t>
                      </a:r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err="1"/>
                        <a:t>Harpago</a:t>
                      </a:r>
                      <a:r>
                        <a:rPr lang="en-ZA" dirty="0"/>
                        <a:t> </a:t>
                      </a:r>
                      <a:r>
                        <a:rPr lang="en-ZA" dirty="0" err="1"/>
                        <a:t>arthriticus</a:t>
                      </a:r>
                      <a:endParaRPr lang="en-ZA" dirty="0"/>
                    </a:p>
                  </a:txBody>
                  <a:tcPr marL="86360" marR="86360"/>
                </a:tc>
                <a:tc gridSpan="2">
                  <a:txBody>
                    <a:bodyPr/>
                    <a:lstStyle/>
                    <a:p>
                      <a:r>
                        <a:rPr lang="en-ZA" dirty="0"/>
                        <a:t>110 – 190mm</a:t>
                      </a:r>
                    </a:p>
                  </a:txBody>
                  <a:tcPr marL="86360" marR="8636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178.5mm, Tanzania</a:t>
                      </a:r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err="1"/>
                        <a:t>Harpago</a:t>
                      </a:r>
                      <a:r>
                        <a:rPr lang="en-ZA" dirty="0"/>
                        <a:t> </a:t>
                      </a:r>
                      <a:r>
                        <a:rPr lang="en-ZA" dirty="0" err="1"/>
                        <a:t>chiragra</a:t>
                      </a:r>
                      <a:endParaRPr lang="en-ZA" dirty="0"/>
                    </a:p>
                  </a:txBody>
                  <a:tcPr marL="86360" marR="86360"/>
                </a:tc>
                <a:tc gridSpan="2">
                  <a:txBody>
                    <a:bodyPr/>
                    <a:lstStyle/>
                    <a:p>
                      <a:r>
                        <a:rPr lang="en-ZA" dirty="0"/>
                        <a:t>85 – 260mm</a:t>
                      </a:r>
                    </a:p>
                  </a:txBody>
                  <a:tcPr marL="86360" marR="8636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343.5mm, W</a:t>
                      </a:r>
                      <a:r>
                        <a:rPr lang="en-ZA" baseline="0" dirty="0"/>
                        <a:t> Australia</a:t>
                      </a:r>
                      <a:endParaRPr lang="en-ZA" dirty="0"/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err="1"/>
                        <a:t>Harpago</a:t>
                      </a:r>
                      <a:r>
                        <a:rPr lang="en-ZA" dirty="0"/>
                        <a:t> </a:t>
                      </a:r>
                      <a:r>
                        <a:rPr lang="en-ZA" dirty="0" err="1"/>
                        <a:t>rugosus</a:t>
                      </a:r>
                      <a:endParaRPr lang="en-ZA" dirty="0"/>
                    </a:p>
                  </a:txBody>
                  <a:tcPr marL="86360" marR="86360"/>
                </a:tc>
                <a:tc gridSpan="2">
                  <a:txBody>
                    <a:bodyPr/>
                    <a:lstStyle/>
                    <a:p>
                      <a:r>
                        <a:rPr lang="en-ZA" dirty="0"/>
                        <a:t>120 – 170mm</a:t>
                      </a:r>
                    </a:p>
                  </a:txBody>
                  <a:tcPr marL="86360" marR="8636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186.5mm, N Caledonia</a:t>
                      </a:r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</a:txBody>
                  <a:tcPr marL="86360" marR="86360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ZA" dirty="0"/>
                        <a:t>305mm (Exmouth Gulf, WA)</a:t>
                      </a:r>
                    </a:p>
                  </a:txBody>
                  <a:tcPr marL="86360" marR="86360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ZA" dirty="0"/>
                        <a:t>98mm (</a:t>
                      </a:r>
                      <a:r>
                        <a:rPr lang="en-ZA" dirty="0" err="1"/>
                        <a:t>Olango</a:t>
                      </a:r>
                      <a:r>
                        <a:rPr lang="en-ZA" dirty="0"/>
                        <a:t> Is, Philippines)</a:t>
                      </a:r>
                    </a:p>
                  </a:txBody>
                  <a:tcPr marL="86360" marR="86360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5357109" cy="5048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495800" y="5715000"/>
            <a:ext cx="1905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i="1" dirty="0" err="1"/>
              <a:t>Harpago</a:t>
            </a:r>
            <a:r>
              <a:rPr lang="en-ZA" i="1" dirty="0"/>
              <a:t> </a:t>
            </a:r>
            <a:r>
              <a:rPr lang="en-ZA" i="1" dirty="0" err="1"/>
              <a:t>chiragra</a:t>
            </a:r>
            <a:endParaRPr lang="en-ZA" i="1" dirty="0"/>
          </a:p>
        </p:txBody>
      </p:sp>
    </p:spTree>
    <p:extLst>
      <p:ext uri="{BB962C8B-B14F-4D97-AF65-F5344CB8AC3E}">
        <p14:creationId xmlns:p14="http://schemas.microsoft.com/office/powerpoint/2010/main" val="2413915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05482"/>
          </a:xfrm>
        </p:spPr>
        <p:txBody>
          <a:bodyPr/>
          <a:lstStyle/>
          <a:p>
            <a:r>
              <a:rPr lang="en-ZA" dirty="0"/>
              <a:t>Habitat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13975926"/>
              </p:ext>
            </p:extLst>
          </p:nvPr>
        </p:nvGraphicFramePr>
        <p:xfrm>
          <a:off x="838200" y="1743075"/>
          <a:ext cx="7543800" cy="504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847">
                <a:tc>
                  <a:txBody>
                    <a:bodyPr/>
                    <a:lstStyle/>
                    <a:p>
                      <a:r>
                        <a:rPr lang="en-ZA" dirty="0"/>
                        <a:t>Characteristic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Detail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47">
                <a:tc>
                  <a:txBody>
                    <a:bodyPr/>
                    <a:lstStyle/>
                    <a:p>
                      <a:r>
                        <a:rPr lang="en-ZA" dirty="0"/>
                        <a:t>Herbivores (mollusc)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Algae; marine</a:t>
                      </a:r>
                      <a:r>
                        <a:rPr lang="en-ZA" baseline="0" dirty="0"/>
                        <a:t> plant life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47">
                <a:tc>
                  <a:txBody>
                    <a:bodyPr/>
                    <a:lstStyle/>
                    <a:p>
                      <a:r>
                        <a:rPr lang="en-ZA" dirty="0"/>
                        <a:t>Shallow depths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 – 3m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6682">
                <a:tc>
                  <a:txBody>
                    <a:bodyPr/>
                    <a:lstStyle/>
                    <a:p>
                      <a:r>
                        <a:rPr lang="en-ZA" dirty="0"/>
                        <a:t>Varied terrain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Flat reefs</a:t>
                      </a:r>
                    </a:p>
                    <a:p>
                      <a:r>
                        <a:rPr lang="en-ZA" dirty="0"/>
                        <a:t>Sand</a:t>
                      </a:r>
                      <a:r>
                        <a:rPr lang="en-ZA" baseline="0" dirty="0"/>
                        <a:t> between coral/rocks</a:t>
                      </a:r>
                    </a:p>
                    <a:p>
                      <a:r>
                        <a:rPr lang="en-ZA" baseline="0" dirty="0"/>
                        <a:t>Tide pools</a:t>
                      </a:r>
                    </a:p>
                    <a:p>
                      <a:r>
                        <a:rPr lang="en-ZA" baseline="0" dirty="0"/>
                        <a:t>Algal reefs</a:t>
                      </a:r>
                    </a:p>
                    <a:p>
                      <a:r>
                        <a:rPr lang="en-ZA" baseline="0" dirty="0"/>
                        <a:t>Stony reefs</a:t>
                      </a:r>
                    </a:p>
                    <a:p>
                      <a:r>
                        <a:rPr lang="en-ZA" baseline="0" dirty="0"/>
                        <a:t>Among coral rubble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177">
                <a:tc gridSpan="2">
                  <a:txBody>
                    <a:bodyPr/>
                    <a:lstStyle/>
                    <a:p>
                      <a:r>
                        <a:rPr lang="en-ZA" dirty="0"/>
                        <a:t>Tropical</a:t>
                      </a:r>
                      <a:r>
                        <a:rPr lang="en-ZA" baseline="0" dirty="0"/>
                        <a:t>/sub-tropical waters, flat reefs, sandy flats, near marine plant life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177">
                <a:tc gridSpan="2">
                  <a:txBody>
                    <a:bodyPr/>
                    <a:lstStyle/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pPr algn="r"/>
                      <a:r>
                        <a:rPr lang="en-ZA" i="1" dirty="0"/>
                        <a:t>Image courtesy Scott</a:t>
                      </a:r>
                      <a:r>
                        <a:rPr lang="en-ZA" i="1" baseline="0" dirty="0"/>
                        <a:t> Johnson, Kwajalein Atoll</a:t>
                      </a:r>
                      <a:endParaRPr lang="en-ZA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4" name="Picture 2" descr="Image result for lambis chiragra on co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60" y="1220273"/>
            <a:ext cx="7225740" cy="525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010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Location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21226838"/>
              </p:ext>
            </p:extLst>
          </p:nvPr>
        </p:nvGraphicFramePr>
        <p:xfrm>
          <a:off x="457200" y="19050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i="1" dirty="0" err="1"/>
                        <a:t>Harpago</a:t>
                      </a:r>
                      <a:r>
                        <a:rPr lang="en-ZA" i="1" dirty="0"/>
                        <a:t> </a:t>
                      </a:r>
                      <a:r>
                        <a:rPr lang="en-ZA" i="1" dirty="0" err="1"/>
                        <a:t>arthriticus</a:t>
                      </a:r>
                      <a:endParaRPr lang="en-ZA" i="1" dirty="0"/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Western Indian</a:t>
                      </a:r>
                      <a:r>
                        <a:rPr lang="en-ZA" baseline="0" dirty="0"/>
                        <a:t> Ocean / African Coast</a:t>
                      </a:r>
                      <a:endParaRPr lang="en-ZA" dirty="0"/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Central Indian Ocean / African Islands</a:t>
                      </a:r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Northern Indian Ocean / India</a:t>
                      </a:r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Eastern Indian Ocean / Thailand – Indonesia</a:t>
                      </a:r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Philippines</a:t>
                      </a:r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046464"/>
              </p:ext>
            </p:extLst>
          </p:nvPr>
        </p:nvGraphicFramePr>
        <p:xfrm>
          <a:off x="457200" y="437388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i="1" dirty="0" err="1"/>
                        <a:t>Harpago</a:t>
                      </a:r>
                      <a:r>
                        <a:rPr lang="en-ZA" i="1" dirty="0"/>
                        <a:t> </a:t>
                      </a:r>
                      <a:r>
                        <a:rPr lang="en-ZA" i="1" dirty="0" err="1"/>
                        <a:t>rugosus</a:t>
                      </a:r>
                      <a:endParaRPr lang="en-ZA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Coral Sea / SE </a:t>
                      </a:r>
                      <a:r>
                        <a:rPr lang="en-ZA" baseline="0" dirty="0"/>
                        <a:t>Australia</a:t>
                      </a:r>
                      <a:r>
                        <a:rPr lang="en-ZA" dirty="0"/>
                        <a:t> – 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Central Pacific / French Polynesia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27603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Location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3993"/>
              </p:ext>
            </p:extLst>
          </p:nvPr>
        </p:nvGraphicFramePr>
        <p:xfrm>
          <a:off x="457200" y="192024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i="1" dirty="0" err="1"/>
                        <a:t>Harpago</a:t>
                      </a:r>
                      <a:r>
                        <a:rPr lang="en-ZA" i="1" dirty="0"/>
                        <a:t> </a:t>
                      </a:r>
                      <a:r>
                        <a:rPr lang="en-ZA" i="1" dirty="0" err="1"/>
                        <a:t>chiragra</a:t>
                      </a:r>
                      <a:endParaRPr lang="en-ZA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Western Indian</a:t>
                      </a:r>
                      <a:r>
                        <a:rPr lang="en-ZA" baseline="0" dirty="0"/>
                        <a:t> Ocean / Madagascar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/>
                        <a:t>Northern Indian Ocean / India</a:t>
                      </a:r>
                      <a:r>
                        <a:rPr lang="en-ZA" baseline="0" dirty="0"/>
                        <a:t> (black-mouth)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/>
                        <a:t>Eastern Indian Ocean / Thailand – Indonesia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South China Sea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Philippines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Western Pacific (except </a:t>
                      </a:r>
                      <a:r>
                        <a:rPr lang="en-ZA" i="1" dirty="0"/>
                        <a:t>H. </a:t>
                      </a:r>
                      <a:r>
                        <a:rPr lang="en-ZA" i="1" dirty="0" err="1"/>
                        <a:t>rugosus</a:t>
                      </a:r>
                      <a:r>
                        <a:rPr lang="en-ZA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Philippine Sea / Guam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Central Pacific /</a:t>
                      </a:r>
                      <a:r>
                        <a:rPr lang="en-ZA" baseline="0" dirty="0"/>
                        <a:t> Marshall Islands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65492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Location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6" y="1752600"/>
            <a:ext cx="8906274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227566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ZA" i="1" dirty="0" err="1"/>
              <a:t>Harpago</a:t>
            </a:r>
            <a:r>
              <a:rPr lang="en-ZA" dirty="0"/>
              <a:t> in SA:</a:t>
            </a:r>
          </a:p>
          <a:p>
            <a:pPr lvl="1"/>
            <a:r>
              <a:rPr lang="en-ZA" i="1" dirty="0"/>
              <a:t>H. </a:t>
            </a:r>
            <a:r>
              <a:rPr lang="en-ZA" i="1" dirty="0" err="1"/>
              <a:t>arthriticus</a:t>
            </a:r>
            <a:endParaRPr lang="en-ZA" i="1" dirty="0"/>
          </a:p>
          <a:p>
            <a:pPr lvl="2"/>
            <a:r>
              <a:rPr lang="en-ZA" dirty="0"/>
              <a:t>KZN Coast (reefs)</a:t>
            </a:r>
          </a:p>
          <a:p>
            <a:pPr lvl="1"/>
            <a:r>
              <a:rPr lang="en-ZA" dirty="0"/>
              <a:t>Rare in SA waters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1981200"/>
            <a:ext cx="4241800" cy="31813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  <a:softEdge rad="19050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5912453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81681"/>
          </a:xfrm>
        </p:spPr>
        <p:txBody>
          <a:bodyPr>
            <a:normAutofit/>
          </a:bodyPr>
          <a:lstStyle/>
          <a:p>
            <a:r>
              <a:rPr lang="en-ZA" sz="3200" dirty="0"/>
              <a:t>Additional Examples – </a:t>
            </a:r>
            <a:r>
              <a:rPr lang="en-ZA" sz="3200" i="1" dirty="0"/>
              <a:t>H. </a:t>
            </a:r>
            <a:r>
              <a:rPr lang="en-ZA" sz="3200" i="1" dirty="0" err="1"/>
              <a:t>arthriticus</a:t>
            </a:r>
            <a:endParaRPr lang="en-ZA" sz="3200" i="1" dirty="0"/>
          </a:p>
        </p:txBody>
      </p:sp>
      <p:pic>
        <p:nvPicPr>
          <p:cNvPr id="4098" name="Picture 2" descr="IMG_20131113_1245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3429000" cy="517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IMG_20131113_1245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565" y="1295400"/>
            <a:ext cx="3535363" cy="517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6031468"/>
            <a:ext cx="333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rgbClr val="FFFF00"/>
                </a:solidFill>
              </a:rPr>
              <a:t>143mm, Zanzibar Island, Tanzania</a:t>
            </a:r>
          </a:p>
        </p:txBody>
      </p:sp>
    </p:spTree>
    <p:extLst>
      <p:ext uri="{BB962C8B-B14F-4D97-AF65-F5344CB8AC3E}">
        <p14:creationId xmlns:p14="http://schemas.microsoft.com/office/powerpoint/2010/main" val="259593103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676881"/>
          </a:xfrm>
        </p:spPr>
        <p:txBody>
          <a:bodyPr>
            <a:normAutofit/>
          </a:bodyPr>
          <a:lstStyle/>
          <a:p>
            <a:r>
              <a:rPr lang="en-ZA" sz="3200" dirty="0"/>
              <a:t>Additional Examples – </a:t>
            </a:r>
            <a:r>
              <a:rPr lang="en-ZA" sz="3200" i="1" dirty="0"/>
              <a:t>H. </a:t>
            </a:r>
            <a:r>
              <a:rPr lang="en-ZA" sz="3200" i="1" dirty="0" err="1"/>
              <a:t>arthriticus</a:t>
            </a:r>
            <a:endParaRPr lang="en-ZA" sz="3200" dirty="0"/>
          </a:p>
        </p:txBody>
      </p:sp>
      <p:pic>
        <p:nvPicPr>
          <p:cNvPr id="5122" name="Picture 2" descr="IMG_20131113_1246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" y="1139825"/>
            <a:ext cx="3376613" cy="527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IMG_20131113_1246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39824"/>
            <a:ext cx="3519646" cy="52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5987534"/>
            <a:ext cx="3244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rgbClr val="FFFF00"/>
                </a:solidFill>
              </a:rPr>
              <a:t>107.5mm (dwarf), NW Mauritius</a:t>
            </a:r>
          </a:p>
        </p:txBody>
      </p:sp>
    </p:spTree>
    <p:extLst>
      <p:ext uri="{BB962C8B-B14F-4D97-AF65-F5344CB8AC3E}">
        <p14:creationId xmlns:p14="http://schemas.microsoft.com/office/powerpoint/2010/main" val="68236420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Where it Began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/>
              <a:t>Collect </a:t>
            </a:r>
            <a:r>
              <a:rPr lang="en-ZA" dirty="0" err="1"/>
              <a:t>Strombidae</a:t>
            </a:r>
            <a:r>
              <a:rPr lang="en-ZA" dirty="0"/>
              <a:t> exclusively</a:t>
            </a:r>
          </a:p>
          <a:p>
            <a:r>
              <a:rPr lang="en-ZA" dirty="0"/>
              <a:t>Confusion in Nomenclature (genera, species, subspecies, forms/variations, synonyms)</a:t>
            </a:r>
          </a:p>
          <a:p>
            <a:r>
              <a:rPr lang="en-ZA" dirty="0"/>
              <a:t>Study Team (June – Nov 2012; Winston Barney, Guido &amp; Philippe </a:t>
            </a:r>
            <a:r>
              <a:rPr lang="en-ZA" dirty="0" err="1"/>
              <a:t>Poppe</a:t>
            </a:r>
            <a:r>
              <a:rPr lang="en-ZA" dirty="0"/>
              <a:t>, Eddie Hardy, Ulrich </a:t>
            </a:r>
            <a:r>
              <a:rPr lang="en-ZA" dirty="0" err="1"/>
              <a:t>Wieneke</a:t>
            </a:r>
            <a:r>
              <a:rPr lang="en-ZA" dirty="0"/>
              <a:t>, Han </a:t>
            </a:r>
            <a:r>
              <a:rPr lang="en-ZA" dirty="0" err="1"/>
              <a:t>Stoutjesdijk</a:t>
            </a:r>
            <a:r>
              <a:rPr lang="en-ZA" dirty="0"/>
              <a:t>, Philippe </a:t>
            </a:r>
            <a:r>
              <a:rPr lang="en-ZA" dirty="0" err="1"/>
              <a:t>Simonet</a:t>
            </a:r>
            <a:r>
              <a:rPr lang="en-ZA" dirty="0"/>
              <a:t>, Dennis Sargent, Gijs </a:t>
            </a:r>
            <a:r>
              <a:rPr lang="en-ZA" dirty="0" err="1"/>
              <a:t>Kronenberg</a:t>
            </a:r>
            <a:r>
              <a:rPr lang="en-ZA" dirty="0"/>
              <a:t>)</a:t>
            </a:r>
          </a:p>
          <a:p>
            <a:r>
              <a:rPr lang="en-ZA" dirty="0"/>
              <a:t>Study individual Genera</a:t>
            </a:r>
          </a:p>
          <a:p>
            <a:pPr lvl="1"/>
            <a:r>
              <a:rPr lang="en-ZA" dirty="0" err="1"/>
              <a:t>Harpago</a:t>
            </a:r>
            <a:r>
              <a:rPr lang="en-ZA" dirty="0"/>
              <a:t> (American Conchologist Vol 41 No 4, Dec 2013)</a:t>
            </a:r>
          </a:p>
          <a:p>
            <a:pPr lvl="1"/>
            <a:r>
              <a:rPr lang="en-ZA" dirty="0" err="1"/>
              <a:t>Thersistrombus</a:t>
            </a:r>
            <a:r>
              <a:rPr lang="en-ZA" dirty="0"/>
              <a:t> (American Conchologist Vol 42 No 3, Sep 2014)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5993587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29282"/>
          </a:xfrm>
        </p:spPr>
        <p:txBody>
          <a:bodyPr/>
          <a:lstStyle/>
          <a:p>
            <a:r>
              <a:rPr lang="en-ZA" dirty="0"/>
              <a:t>Additional Examples – </a:t>
            </a:r>
            <a:r>
              <a:rPr lang="en-ZA" i="1" dirty="0"/>
              <a:t>H. </a:t>
            </a:r>
            <a:r>
              <a:rPr lang="en-ZA" i="1" dirty="0" err="1"/>
              <a:t>chiragra</a:t>
            </a:r>
            <a:endParaRPr lang="en-ZA" i="1" dirty="0"/>
          </a:p>
        </p:txBody>
      </p:sp>
      <p:pic>
        <p:nvPicPr>
          <p:cNvPr id="6146" name="Picture 2" descr="IMG_20131113_1240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864"/>
            <a:ext cx="4303988" cy="540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IMG_20131113_1240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864"/>
            <a:ext cx="4191000" cy="540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6172200"/>
            <a:ext cx="464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rgbClr val="FFFF00"/>
                </a:solidFill>
              </a:rPr>
              <a:t>256mm, </a:t>
            </a:r>
            <a:r>
              <a:rPr lang="en-ZA" dirty="0" err="1">
                <a:solidFill>
                  <a:srgbClr val="FFFF00"/>
                </a:solidFill>
              </a:rPr>
              <a:t>Balabac</a:t>
            </a:r>
            <a:r>
              <a:rPr lang="en-ZA" dirty="0">
                <a:solidFill>
                  <a:srgbClr val="FFFF00"/>
                </a:solidFill>
              </a:rPr>
              <a:t> Island, Philippines (with </a:t>
            </a:r>
            <a:r>
              <a:rPr lang="en-ZA" dirty="0" err="1">
                <a:solidFill>
                  <a:srgbClr val="FFFF00"/>
                </a:solidFill>
              </a:rPr>
              <a:t>perio</a:t>
            </a:r>
            <a:r>
              <a:rPr lang="en-ZA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70293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29282"/>
          </a:xfrm>
        </p:spPr>
        <p:txBody>
          <a:bodyPr/>
          <a:lstStyle/>
          <a:p>
            <a:r>
              <a:rPr lang="en-ZA" dirty="0"/>
              <a:t>Additional Examples – </a:t>
            </a:r>
            <a:r>
              <a:rPr lang="en-ZA" i="1" dirty="0"/>
              <a:t>H. </a:t>
            </a:r>
            <a:r>
              <a:rPr lang="en-ZA" i="1" dirty="0" err="1"/>
              <a:t>chiragra</a:t>
            </a:r>
            <a:endParaRPr lang="en-ZA" dirty="0"/>
          </a:p>
        </p:txBody>
      </p:sp>
      <p:pic>
        <p:nvPicPr>
          <p:cNvPr id="7170" name="Picture 2" descr="IMG_20131113_1242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8" y="1241835"/>
            <a:ext cx="4599142" cy="515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IMG_20131113_124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626" y="1233322"/>
            <a:ext cx="4222974" cy="516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8350" y="5943600"/>
            <a:ext cx="413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rgbClr val="FFFF00"/>
                </a:solidFill>
              </a:rPr>
              <a:t>305mm (giant), Diego Suarez, Madagascar</a:t>
            </a:r>
          </a:p>
        </p:txBody>
      </p:sp>
    </p:spTree>
    <p:extLst>
      <p:ext uri="{BB962C8B-B14F-4D97-AF65-F5344CB8AC3E}">
        <p14:creationId xmlns:p14="http://schemas.microsoft.com/office/powerpoint/2010/main" val="132613253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81682"/>
          </a:xfrm>
        </p:spPr>
        <p:txBody>
          <a:bodyPr/>
          <a:lstStyle/>
          <a:p>
            <a:r>
              <a:rPr lang="en-ZA" dirty="0"/>
              <a:t>Additional Examples – </a:t>
            </a:r>
            <a:r>
              <a:rPr lang="en-ZA" i="1" dirty="0"/>
              <a:t>H. </a:t>
            </a:r>
            <a:r>
              <a:rPr lang="en-ZA" i="1" dirty="0" err="1"/>
              <a:t>chiragra</a:t>
            </a:r>
            <a:endParaRPr lang="en-ZA" dirty="0"/>
          </a:p>
        </p:txBody>
      </p:sp>
      <p:pic>
        <p:nvPicPr>
          <p:cNvPr id="8194" name="Picture 2" descr="IMG_20131113_1252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1327150"/>
            <a:ext cx="3394075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IMG_20131113_1253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2" y="1327150"/>
            <a:ext cx="3468688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2439" y="5867400"/>
            <a:ext cx="4727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rgbClr val="FFFF00"/>
                </a:solidFill>
              </a:rPr>
              <a:t>111.7mm (</a:t>
            </a:r>
            <a:r>
              <a:rPr lang="en-ZA" dirty="0" err="1">
                <a:solidFill>
                  <a:srgbClr val="FFFF00"/>
                </a:solidFill>
              </a:rPr>
              <a:t>albinistic</a:t>
            </a:r>
            <a:r>
              <a:rPr lang="en-ZA" dirty="0">
                <a:solidFill>
                  <a:srgbClr val="FFFF00"/>
                </a:solidFill>
              </a:rPr>
              <a:t> dwarf), Palawan, Philippines</a:t>
            </a:r>
          </a:p>
        </p:txBody>
      </p:sp>
    </p:spTree>
    <p:extLst>
      <p:ext uri="{BB962C8B-B14F-4D97-AF65-F5344CB8AC3E}">
        <p14:creationId xmlns:p14="http://schemas.microsoft.com/office/powerpoint/2010/main" val="205785408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29282"/>
          </a:xfrm>
        </p:spPr>
        <p:txBody>
          <a:bodyPr/>
          <a:lstStyle/>
          <a:p>
            <a:r>
              <a:rPr lang="en-ZA" dirty="0"/>
              <a:t>Additional Examples – </a:t>
            </a:r>
            <a:r>
              <a:rPr lang="en-ZA" i="1" dirty="0"/>
              <a:t>H. </a:t>
            </a:r>
            <a:r>
              <a:rPr lang="en-ZA" i="1" dirty="0" err="1"/>
              <a:t>chiragra</a:t>
            </a:r>
            <a:endParaRPr lang="en-ZA" dirty="0"/>
          </a:p>
        </p:txBody>
      </p:sp>
      <p:pic>
        <p:nvPicPr>
          <p:cNvPr id="9218" name="Picture 2" descr="IMG_20131113_1243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3131"/>
            <a:ext cx="4191000" cy="55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IMG_20131113_1244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3130"/>
            <a:ext cx="4175949" cy="55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6336267"/>
            <a:ext cx="521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rgbClr val="FFFF00"/>
                </a:solidFill>
              </a:rPr>
              <a:t>230mm, 9-digit aberration – </a:t>
            </a:r>
            <a:r>
              <a:rPr lang="en-ZA" dirty="0" err="1">
                <a:solidFill>
                  <a:srgbClr val="FFFF00"/>
                </a:solidFill>
              </a:rPr>
              <a:t>Balesin</a:t>
            </a:r>
            <a:r>
              <a:rPr lang="en-ZA" dirty="0">
                <a:solidFill>
                  <a:srgbClr val="FFFF00"/>
                </a:solidFill>
              </a:rPr>
              <a:t> Island, Philippines</a:t>
            </a:r>
          </a:p>
        </p:txBody>
      </p:sp>
    </p:spTree>
    <p:extLst>
      <p:ext uri="{BB962C8B-B14F-4D97-AF65-F5344CB8AC3E}">
        <p14:creationId xmlns:p14="http://schemas.microsoft.com/office/powerpoint/2010/main" val="242954799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210282"/>
          </a:xfrm>
        </p:spPr>
        <p:txBody>
          <a:bodyPr/>
          <a:lstStyle/>
          <a:p>
            <a:r>
              <a:rPr lang="en-ZA" dirty="0"/>
              <a:t>Additional Examples – </a:t>
            </a:r>
            <a:r>
              <a:rPr lang="en-ZA" i="1" dirty="0"/>
              <a:t>H. </a:t>
            </a:r>
            <a:r>
              <a:rPr lang="en-ZA" i="1" dirty="0" err="1"/>
              <a:t>rugosus</a:t>
            </a:r>
            <a:endParaRPr lang="en-ZA" i="1" dirty="0"/>
          </a:p>
        </p:txBody>
      </p:sp>
      <p:pic>
        <p:nvPicPr>
          <p:cNvPr id="10242" name="Picture 2" descr="IMG_20131113_1249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05888"/>
            <a:ext cx="3352800" cy="506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IMG_20131113_1250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22" y="1405889"/>
            <a:ext cx="3583578" cy="506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6113119"/>
            <a:ext cx="4645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155mm, </a:t>
            </a:r>
            <a:r>
              <a:rPr lang="en-GB" dirty="0" err="1">
                <a:solidFill>
                  <a:srgbClr val="FFFF00"/>
                </a:solidFill>
              </a:rPr>
              <a:t>Sournois</a:t>
            </a:r>
            <a:r>
              <a:rPr lang="en-GB" dirty="0">
                <a:solidFill>
                  <a:srgbClr val="FFFF00"/>
                </a:solidFill>
              </a:rPr>
              <a:t> Reef, </a:t>
            </a:r>
            <a:r>
              <a:rPr lang="en-GB" dirty="0" err="1">
                <a:solidFill>
                  <a:srgbClr val="FFFF00"/>
                </a:solidFill>
              </a:rPr>
              <a:t>Nouméa</a:t>
            </a:r>
            <a:r>
              <a:rPr lang="en-GB" dirty="0">
                <a:solidFill>
                  <a:srgbClr val="FFFF00"/>
                </a:solidFill>
              </a:rPr>
              <a:t>, New Caledonia</a:t>
            </a:r>
          </a:p>
        </p:txBody>
      </p:sp>
    </p:spTree>
    <p:extLst>
      <p:ext uri="{BB962C8B-B14F-4D97-AF65-F5344CB8AC3E}">
        <p14:creationId xmlns:p14="http://schemas.microsoft.com/office/powerpoint/2010/main" val="2391989778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81682"/>
          </a:xfrm>
        </p:spPr>
        <p:txBody>
          <a:bodyPr/>
          <a:lstStyle/>
          <a:p>
            <a:r>
              <a:rPr lang="en-ZA" dirty="0"/>
              <a:t>Additional Examples – </a:t>
            </a:r>
            <a:r>
              <a:rPr lang="en-ZA" i="1" dirty="0"/>
              <a:t>H. </a:t>
            </a:r>
            <a:r>
              <a:rPr lang="en-ZA" i="1" dirty="0" err="1"/>
              <a:t>rugosus</a:t>
            </a:r>
            <a:endParaRPr lang="en-ZA" dirty="0"/>
          </a:p>
        </p:txBody>
      </p:sp>
      <p:pic>
        <p:nvPicPr>
          <p:cNvPr id="11266" name="Picture 2" descr="IMG_20131113_1304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1"/>
            <a:ext cx="3960254" cy="514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IMG_20131113_1305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12" y="1295400"/>
            <a:ext cx="3553946" cy="514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200" y="6031468"/>
            <a:ext cx="4194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149mm, Diamond Islet, Coral Sea, Australia</a:t>
            </a:r>
          </a:p>
        </p:txBody>
      </p:sp>
    </p:spTree>
    <p:extLst>
      <p:ext uri="{BB962C8B-B14F-4D97-AF65-F5344CB8AC3E}">
        <p14:creationId xmlns:p14="http://schemas.microsoft.com/office/powerpoint/2010/main" val="27681305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Why Collect?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/>
              <a:t>Easy to build up huge collection:</a:t>
            </a:r>
          </a:p>
          <a:p>
            <a:pPr lvl="1"/>
            <a:r>
              <a:rPr lang="en-ZA" dirty="0"/>
              <a:t>Common as hen’s teeth</a:t>
            </a:r>
          </a:p>
          <a:p>
            <a:pPr lvl="1"/>
            <a:r>
              <a:rPr lang="en-ZA" dirty="0"/>
              <a:t>Cheap</a:t>
            </a:r>
          </a:p>
          <a:p>
            <a:pPr lvl="1"/>
            <a:r>
              <a:rPr lang="en-ZA" dirty="0"/>
              <a:t>Widely available / offered by dealers, except</a:t>
            </a:r>
          </a:p>
          <a:p>
            <a:pPr lvl="2"/>
            <a:r>
              <a:rPr lang="en-ZA" dirty="0"/>
              <a:t>Hybrids</a:t>
            </a:r>
          </a:p>
          <a:p>
            <a:pPr lvl="2"/>
            <a:r>
              <a:rPr lang="en-ZA" i="1" dirty="0" err="1"/>
              <a:t>Harpago</a:t>
            </a:r>
            <a:r>
              <a:rPr lang="en-ZA" i="1" dirty="0"/>
              <a:t> </a:t>
            </a:r>
            <a:r>
              <a:rPr lang="en-ZA" i="1" dirty="0" err="1"/>
              <a:t>rugosus</a:t>
            </a:r>
            <a:endParaRPr lang="en-ZA" i="1" dirty="0"/>
          </a:p>
          <a:p>
            <a:r>
              <a:rPr lang="en-ZA" dirty="0"/>
              <a:t>Lovely variety in sizes, colours, patterns, shapes – even some lovely freak shells</a:t>
            </a:r>
          </a:p>
          <a:p>
            <a:r>
              <a:rPr lang="en-ZA" dirty="0"/>
              <a:t>Make lovely display shells / centrepieces</a:t>
            </a:r>
          </a:p>
        </p:txBody>
      </p:sp>
    </p:spTree>
    <p:extLst>
      <p:ext uri="{BB962C8B-B14F-4D97-AF65-F5344CB8AC3E}">
        <p14:creationId xmlns:p14="http://schemas.microsoft.com/office/powerpoint/2010/main" val="129470481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Today’s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ZA" dirty="0"/>
              <a:t>Nomenclature</a:t>
            </a:r>
          </a:p>
          <a:p>
            <a:r>
              <a:rPr lang="en-ZA" dirty="0"/>
              <a:t>Morphology</a:t>
            </a:r>
          </a:p>
          <a:p>
            <a:r>
              <a:rPr lang="en-ZA" dirty="0"/>
              <a:t>Size Variation</a:t>
            </a:r>
          </a:p>
          <a:p>
            <a:r>
              <a:rPr lang="en-ZA" dirty="0"/>
              <a:t>Habitat</a:t>
            </a:r>
          </a:p>
          <a:p>
            <a:r>
              <a:rPr lang="en-ZA" dirty="0"/>
              <a:t>Location</a:t>
            </a:r>
          </a:p>
          <a:p>
            <a:r>
              <a:rPr lang="en-ZA" dirty="0"/>
              <a:t>Additional Examples</a:t>
            </a:r>
          </a:p>
          <a:p>
            <a:r>
              <a:rPr lang="en-ZA" dirty="0"/>
              <a:t>Why Collect?</a:t>
            </a:r>
          </a:p>
        </p:txBody>
      </p:sp>
    </p:spTree>
    <p:extLst>
      <p:ext uri="{BB962C8B-B14F-4D97-AF65-F5344CB8AC3E}">
        <p14:creationId xmlns:p14="http://schemas.microsoft.com/office/powerpoint/2010/main" val="246587108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Nomenclature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90390150"/>
              </p:ext>
            </p:extLst>
          </p:nvPr>
        </p:nvGraphicFramePr>
        <p:xfrm>
          <a:off x="685800" y="2366963"/>
          <a:ext cx="77724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513353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Nomenclature: 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8067574"/>
              </p:ext>
            </p:extLst>
          </p:nvPr>
        </p:nvGraphicFramePr>
        <p:xfrm>
          <a:off x="457200" y="1981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Type</a:t>
                      </a:r>
                      <a:r>
                        <a:rPr lang="en-ZA" baseline="0" dirty="0"/>
                        <a:t> Species</a:t>
                      </a:r>
                      <a:endParaRPr lang="en-ZA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Original</a:t>
                      </a:r>
                      <a:r>
                        <a:rPr lang="en-ZA" baseline="0" dirty="0"/>
                        <a:t> naming</a:t>
                      </a:r>
                      <a:r>
                        <a:rPr lang="en-ZA" dirty="0"/>
                        <a:t>:</a:t>
                      </a: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i="1" dirty="0" err="1"/>
                        <a:t>Lambis</a:t>
                      </a:r>
                      <a:r>
                        <a:rPr lang="en-ZA" i="1" dirty="0"/>
                        <a:t> </a:t>
                      </a:r>
                      <a:r>
                        <a:rPr lang="en-ZA" i="1" dirty="0" err="1"/>
                        <a:t>harpago</a:t>
                      </a:r>
                      <a:r>
                        <a:rPr lang="en-ZA" i="1" dirty="0"/>
                        <a:t> </a:t>
                      </a:r>
                      <a:r>
                        <a:rPr lang="en-ZA" dirty="0" err="1"/>
                        <a:t>R</a:t>
                      </a:r>
                      <a:r>
                        <a:rPr lang="en-ZA" dirty="0" err="1">
                          <a:latin typeface="+mn-lt"/>
                          <a:cs typeface="Arial"/>
                        </a:rPr>
                        <a:t>ö</a:t>
                      </a:r>
                      <a:r>
                        <a:rPr lang="en-ZA" dirty="0" err="1"/>
                        <a:t>ding</a:t>
                      </a:r>
                      <a:r>
                        <a:rPr lang="en-ZA" dirty="0"/>
                        <a:t>, 1798</a:t>
                      </a:r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Accepted as:</a:t>
                      </a: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i="1" dirty="0" err="1"/>
                        <a:t>Harpago</a:t>
                      </a:r>
                      <a:r>
                        <a:rPr lang="en-ZA" i="1" dirty="0"/>
                        <a:t> </a:t>
                      </a:r>
                      <a:r>
                        <a:rPr lang="en-ZA" i="1" dirty="0" err="1"/>
                        <a:t>chiragra</a:t>
                      </a:r>
                      <a:r>
                        <a:rPr lang="en-ZA" i="1" dirty="0"/>
                        <a:t> </a:t>
                      </a:r>
                      <a:r>
                        <a:rPr lang="en-ZA" dirty="0"/>
                        <a:t>(</a:t>
                      </a:r>
                      <a:r>
                        <a:rPr lang="en-ZA" dirty="0" err="1"/>
                        <a:t>R</a:t>
                      </a:r>
                      <a:r>
                        <a:rPr lang="en-ZA" dirty="0" err="1">
                          <a:latin typeface="+mn-lt"/>
                          <a:cs typeface="Arial"/>
                        </a:rPr>
                        <a:t>ö</a:t>
                      </a:r>
                      <a:r>
                        <a:rPr lang="en-ZA" dirty="0" err="1"/>
                        <a:t>ding</a:t>
                      </a:r>
                      <a:r>
                        <a:rPr lang="en-ZA" dirty="0"/>
                        <a:t>, 1798)</a:t>
                      </a:r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874985"/>
              </p:ext>
            </p:extLst>
          </p:nvPr>
        </p:nvGraphicFramePr>
        <p:xfrm>
          <a:off x="457200" y="334772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i="1" dirty="0" err="1"/>
                        <a:t>Harpago</a:t>
                      </a:r>
                      <a:r>
                        <a:rPr lang="en-ZA" i="1" dirty="0"/>
                        <a:t> </a:t>
                      </a:r>
                      <a:r>
                        <a:rPr lang="en-ZA" i="1" dirty="0" err="1"/>
                        <a:t>arthriticus</a:t>
                      </a:r>
                      <a:r>
                        <a:rPr lang="en-ZA" i="1" dirty="0"/>
                        <a:t> </a:t>
                      </a:r>
                      <a:r>
                        <a:rPr lang="en-ZA" dirty="0"/>
                        <a:t>(</a:t>
                      </a:r>
                      <a:r>
                        <a:rPr lang="en-ZA" dirty="0" err="1">
                          <a:latin typeface="+mn-lt"/>
                        </a:rPr>
                        <a:t>R</a:t>
                      </a:r>
                      <a:r>
                        <a:rPr lang="en-ZA" dirty="0" err="1">
                          <a:latin typeface="+mn-lt"/>
                          <a:cs typeface="Arial"/>
                        </a:rPr>
                        <a:t>öding</a:t>
                      </a:r>
                      <a:r>
                        <a:rPr lang="en-ZA" dirty="0">
                          <a:latin typeface="+mn-lt"/>
                          <a:cs typeface="Arial"/>
                        </a:rPr>
                        <a:t>, 1798)</a:t>
                      </a:r>
                      <a:endParaRPr lang="en-Z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Synonyms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err="1"/>
                        <a:t>Ha</a:t>
                      </a:r>
                      <a:r>
                        <a:rPr lang="en-ZA" i="1" dirty="0" err="1"/>
                        <a:t>rpago</a:t>
                      </a:r>
                      <a:r>
                        <a:rPr lang="en-ZA" i="1" dirty="0"/>
                        <a:t> </a:t>
                      </a:r>
                      <a:r>
                        <a:rPr lang="en-ZA" i="1" dirty="0" err="1"/>
                        <a:t>arthritica</a:t>
                      </a:r>
                      <a:r>
                        <a:rPr lang="en-ZA" i="1" dirty="0"/>
                        <a:t> </a:t>
                      </a:r>
                      <a:r>
                        <a:rPr lang="en-ZA" dirty="0"/>
                        <a:t>(</a:t>
                      </a:r>
                      <a:r>
                        <a:rPr lang="en-ZA" dirty="0" err="1">
                          <a:latin typeface="+mn-lt"/>
                        </a:rPr>
                        <a:t>R</a:t>
                      </a:r>
                      <a:r>
                        <a:rPr lang="en-ZA" dirty="0" err="1">
                          <a:latin typeface="+mn-lt"/>
                          <a:cs typeface="Arial"/>
                        </a:rPr>
                        <a:t>öding</a:t>
                      </a:r>
                      <a:r>
                        <a:rPr lang="en-ZA" dirty="0">
                          <a:latin typeface="+mn-lt"/>
                          <a:cs typeface="Arial"/>
                        </a:rPr>
                        <a:t>, 1798)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i="1" dirty="0" err="1"/>
                        <a:t>Lambis</a:t>
                      </a:r>
                      <a:r>
                        <a:rPr lang="en-ZA" i="1" dirty="0"/>
                        <a:t> </a:t>
                      </a:r>
                      <a:r>
                        <a:rPr lang="en-ZA" i="1" dirty="0" err="1"/>
                        <a:t>arthritica</a:t>
                      </a:r>
                      <a:r>
                        <a:rPr lang="en-ZA" i="1" baseline="0" dirty="0"/>
                        <a:t> </a:t>
                      </a:r>
                      <a:r>
                        <a:rPr lang="en-ZA" dirty="0" err="1">
                          <a:latin typeface="+mn-lt"/>
                        </a:rPr>
                        <a:t>R</a:t>
                      </a:r>
                      <a:r>
                        <a:rPr lang="en-ZA" dirty="0" err="1">
                          <a:latin typeface="+mn-lt"/>
                          <a:cs typeface="Arial"/>
                        </a:rPr>
                        <a:t>öding</a:t>
                      </a:r>
                      <a:r>
                        <a:rPr lang="en-ZA" dirty="0">
                          <a:latin typeface="+mn-lt"/>
                          <a:cs typeface="Arial"/>
                        </a:rPr>
                        <a:t>, 1798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i="1" dirty="0" err="1"/>
                        <a:t>Lambis</a:t>
                      </a:r>
                      <a:r>
                        <a:rPr lang="en-ZA" i="1" dirty="0"/>
                        <a:t> </a:t>
                      </a:r>
                      <a:r>
                        <a:rPr lang="en-ZA" i="1" dirty="0" err="1"/>
                        <a:t>chiragra</a:t>
                      </a:r>
                      <a:r>
                        <a:rPr lang="en-ZA" i="1" dirty="0"/>
                        <a:t> </a:t>
                      </a:r>
                      <a:r>
                        <a:rPr lang="en-ZA" i="1" dirty="0" err="1"/>
                        <a:t>arthritica</a:t>
                      </a:r>
                      <a:r>
                        <a:rPr lang="en-ZA" i="1" dirty="0"/>
                        <a:t> </a:t>
                      </a:r>
                      <a:r>
                        <a:rPr lang="en-ZA" dirty="0"/>
                        <a:t>(</a:t>
                      </a:r>
                      <a:r>
                        <a:rPr lang="en-ZA" dirty="0" err="1">
                          <a:latin typeface="+mn-lt"/>
                        </a:rPr>
                        <a:t>R</a:t>
                      </a:r>
                      <a:r>
                        <a:rPr lang="en-ZA" dirty="0" err="1">
                          <a:latin typeface="+mn-lt"/>
                          <a:cs typeface="Arial"/>
                        </a:rPr>
                        <a:t>öding</a:t>
                      </a:r>
                      <a:r>
                        <a:rPr lang="en-ZA" dirty="0">
                          <a:latin typeface="+mn-lt"/>
                          <a:cs typeface="Arial"/>
                        </a:rPr>
                        <a:t>, 1798)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i="1" dirty="0" err="1"/>
                        <a:t>Lambis</a:t>
                      </a:r>
                      <a:r>
                        <a:rPr lang="en-ZA" i="1" dirty="0"/>
                        <a:t> </a:t>
                      </a:r>
                      <a:r>
                        <a:rPr lang="en-ZA" i="1" dirty="0" err="1"/>
                        <a:t>chiragra</a:t>
                      </a:r>
                      <a:r>
                        <a:rPr lang="en-ZA" i="1" dirty="0"/>
                        <a:t> </a:t>
                      </a:r>
                      <a:r>
                        <a:rPr lang="en-ZA" dirty="0"/>
                        <a:t>f. </a:t>
                      </a:r>
                      <a:r>
                        <a:rPr lang="en-ZA" i="1" dirty="0" err="1"/>
                        <a:t>arthritica</a:t>
                      </a:r>
                      <a:r>
                        <a:rPr lang="en-ZA" dirty="0"/>
                        <a:t> (</a:t>
                      </a:r>
                      <a:r>
                        <a:rPr lang="en-ZA" dirty="0" err="1">
                          <a:latin typeface="+mn-lt"/>
                        </a:rPr>
                        <a:t>R</a:t>
                      </a:r>
                      <a:r>
                        <a:rPr lang="en-ZA" dirty="0" err="1">
                          <a:latin typeface="+mn-lt"/>
                          <a:cs typeface="Arial"/>
                        </a:rPr>
                        <a:t>öding</a:t>
                      </a:r>
                      <a:r>
                        <a:rPr lang="en-ZA" dirty="0">
                          <a:latin typeface="+mn-lt"/>
                          <a:cs typeface="Arial"/>
                        </a:rPr>
                        <a:t>, 1798)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i="1" dirty="0" err="1"/>
                        <a:t>Strombus</a:t>
                      </a:r>
                      <a:r>
                        <a:rPr lang="en-ZA" i="1" dirty="0"/>
                        <a:t> </a:t>
                      </a:r>
                      <a:r>
                        <a:rPr lang="en-ZA" i="1" dirty="0" err="1"/>
                        <a:t>divergens</a:t>
                      </a:r>
                      <a:r>
                        <a:rPr lang="en-ZA" i="1" dirty="0"/>
                        <a:t> </a:t>
                      </a:r>
                      <a:r>
                        <a:rPr lang="en-ZA" dirty="0"/>
                        <a:t>Perry, 1811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i="1" dirty="0" err="1"/>
                        <a:t>Strombus</a:t>
                      </a:r>
                      <a:r>
                        <a:rPr lang="en-ZA" i="1" baseline="0" dirty="0"/>
                        <a:t> </a:t>
                      </a:r>
                      <a:r>
                        <a:rPr lang="en-ZA" i="1" baseline="0" dirty="0" err="1"/>
                        <a:t>nigricans</a:t>
                      </a:r>
                      <a:r>
                        <a:rPr lang="en-ZA" i="1" baseline="0" dirty="0"/>
                        <a:t> </a:t>
                      </a:r>
                      <a:r>
                        <a:rPr lang="en-ZA" baseline="0" dirty="0"/>
                        <a:t>Perry, 1811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55212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Nomenclature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80249404"/>
              </p:ext>
            </p:extLst>
          </p:nvPr>
        </p:nvGraphicFramePr>
        <p:xfrm>
          <a:off x="457200" y="19050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i="1" dirty="0" err="1"/>
                        <a:t>Harpago</a:t>
                      </a:r>
                      <a:r>
                        <a:rPr lang="en-ZA" i="1" dirty="0"/>
                        <a:t> </a:t>
                      </a:r>
                      <a:r>
                        <a:rPr lang="en-ZA" i="1" dirty="0" err="1"/>
                        <a:t>chiragra</a:t>
                      </a:r>
                      <a:r>
                        <a:rPr lang="en-ZA" i="1" dirty="0"/>
                        <a:t> </a:t>
                      </a:r>
                      <a:r>
                        <a:rPr lang="en-ZA" dirty="0"/>
                        <a:t>(Linnaeus, 1758)</a:t>
                      </a: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Synonyms</a:t>
                      </a:r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ZA" i="1" dirty="0" err="1"/>
                        <a:t>Strombus</a:t>
                      </a:r>
                      <a:r>
                        <a:rPr lang="en-ZA" i="1" dirty="0"/>
                        <a:t> </a:t>
                      </a:r>
                      <a:r>
                        <a:rPr lang="en-ZA" i="1" dirty="0" err="1"/>
                        <a:t>chiragra</a:t>
                      </a:r>
                      <a:r>
                        <a:rPr lang="en-ZA" i="1" dirty="0"/>
                        <a:t> </a:t>
                      </a:r>
                      <a:r>
                        <a:rPr lang="en-ZA" dirty="0"/>
                        <a:t>Linnaeus,</a:t>
                      </a:r>
                      <a:r>
                        <a:rPr lang="en-ZA" baseline="0" dirty="0"/>
                        <a:t> 1758</a:t>
                      </a:r>
                      <a:endParaRPr lang="en-ZA" dirty="0"/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ZA" i="1" dirty="0" err="1"/>
                        <a:t>Lambis</a:t>
                      </a:r>
                      <a:r>
                        <a:rPr lang="en-ZA" i="1" dirty="0"/>
                        <a:t> </a:t>
                      </a:r>
                      <a:r>
                        <a:rPr lang="en-ZA" i="1" dirty="0" err="1"/>
                        <a:t>chiragra</a:t>
                      </a:r>
                      <a:r>
                        <a:rPr lang="en-ZA" i="1" dirty="0"/>
                        <a:t> </a:t>
                      </a:r>
                      <a:r>
                        <a:rPr lang="en-ZA" dirty="0"/>
                        <a:t>(Linnaeus, 1758)</a:t>
                      </a:r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ZA" i="1" dirty="0" err="1"/>
                        <a:t>Lambis</a:t>
                      </a:r>
                      <a:r>
                        <a:rPr lang="en-ZA" i="1" dirty="0"/>
                        <a:t> </a:t>
                      </a:r>
                      <a:r>
                        <a:rPr lang="en-ZA" i="1" dirty="0" err="1"/>
                        <a:t>harpago</a:t>
                      </a:r>
                      <a:r>
                        <a:rPr lang="en-ZA" i="1" dirty="0"/>
                        <a:t> </a:t>
                      </a:r>
                      <a:r>
                        <a:rPr lang="en-ZA" dirty="0" err="1"/>
                        <a:t>R</a:t>
                      </a:r>
                      <a:r>
                        <a:rPr lang="en-ZA" dirty="0" err="1">
                          <a:latin typeface="+mn-lt"/>
                          <a:cs typeface="Arial"/>
                        </a:rPr>
                        <a:t>ö</a:t>
                      </a:r>
                      <a:r>
                        <a:rPr lang="en-ZA" dirty="0" err="1"/>
                        <a:t>ding</a:t>
                      </a:r>
                      <a:r>
                        <a:rPr lang="en-ZA" dirty="0"/>
                        <a:t>, 1798</a:t>
                      </a:r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ZA" i="1" dirty="0" err="1"/>
                        <a:t>Lambis</a:t>
                      </a:r>
                      <a:r>
                        <a:rPr lang="en-ZA" i="1" dirty="0"/>
                        <a:t> </a:t>
                      </a:r>
                      <a:r>
                        <a:rPr lang="en-ZA" i="1" dirty="0" err="1"/>
                        <a:t>undulata</a:t>
                      </a:r>
                      <a:r>
                        <a:rPr lang="en-ZA" i="1" baseline="0" dirty="0"/>
                        <a:t> </a:t>
                      </a:r>
                      <a:r>
                        <a:rPr lang="en-ZA" dirty="0" err="1"/>
                        <a:t>R</a:t>
                      </a:r>
                      <a:r>
                        <a:rPr lang="en-ZA" dirty="0" err="1">
                          <a:latin typeface="+mn-lt"/>
                          <a:cs typeface="Arial"/>
                        </a:rPr>
                        <a:t>ö</a:t>
                      </a:r>
                      <a:r>
                        <a:rPr lang="en-ZA" dirty="0" err="1"/>
                        <a:t>ding</a:t>
                      </a:r>
                      <a:r>
                        <a:rPr lang="en-ZA" dirty="0"/>
                        <a:t>, 1798</a:t>
                      </a:r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ZA" i="1" dirty="0" err="1"/>
                        <a:t>Pterocera</a:t>
                      </a:r>
                      <a:r>
                        <a:rPr lang="en-ZA" i="1" dirty="0"/>
                        <a:t> </a:t>
                      </a:r>
                      <a:r>
                        <a:rPr lang="en-ZA" i="1" dirty="0" err="1"/>
                        <a:t>kochii</a:t>
                      </a:r>
                      <a:r>
                        <a:rPr lang="en-ZA" i="1" dirty="0"/>
                        <a:t> </a:t>
                      </a:r>
                      <a:r>
                        <a:rPr lang="en-ZA" dirty="0" err="1"/>
                        <a:t>Freyer</a:t>
                      </a:r>
                      <a:r>
                        <a:rPr lang="en-ZA" dirty="0"/>
                        <a:t>, 1855</a:t>
                      </a:r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197296"/>
              </p:ext>
            </p:extLst>
          </p:nvPr>
        </p:nvGraphicFramePr>
        <p:xfrm>
          <a:off x="457200" y="43180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i="1" dirty="0" err="1"/>
                        <a:t>Harpago</a:t>
                      </a:r>
                      <a:r>
                        <a:rPr lang="en-ZA" i="1" dirty="0"/>
                        <a:t> </a:t>
                      </a:r>
                      <a:r>
                        <a:rPr lang="en-ZA" i="1" dirty="0" err="1"/>
                        <a:t>rugosus</a:t>
                      </a:r>
                      <a:r>
                        <a:rPr lang="en-ZA" i="1" dirty="0"/>
                        <a:t> </a:t>
                      </a:r>
                      <a:r>
                        <a:rPr lang="en-ZA" dirty="0"/>
                        <a:t>(G.B. </a:t>
                      </a:r>
                      <a:r>
                        <a:rPr lang="en-ZA" dirty="0" err="1"/>
                        <a:t>Sowerby</a:t>
                      </a:r>
                      <a:r>
                        <a:rPr lang="en-ZA" dirty="0"/>
                        <a:t> II, 1842)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Synonyms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i="1" dirty="0" err="1"/>
                        <a:t>Harpago</a:t>
                      </a:r>
                      <a:r>
                        <a:rPr lang="en-ZA" i="1" dirty="0"/>
                        <a:t> </a:t>
                      </a:r>
                      <a:r>
                        <a:rPr lang="en-ZA" i="1" dirty="0" err="1"/>
                        <a:t>rugosa</a:t>
                      </a:r>
                      <a:r>
                        <a:rPr lang="en-ZA" i="1" dirty="0"/>
                        <a:t> </a:t>
                      </a:r>
                      <a:r>
                        <a:rPr lang="en-ZA" dirty="0"/>
                        <a:t>(</a:t>
                      </a:r>
                      <a:r>
                        <a:rPr lang="en-ZA" dirty="0" err="1"/>
                        <a:t>Sowerby</a:t>
                      </a:r>
                      <a:r>
                        <a:rPr lang="en-ZA" dirty="0"/>
                        <a:t>, 1842)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i="1" dirty="0" err="1"/>
                        <a:t>Pterocera</a:t>
                      </a:r>
                      <a:r>
                        <a:rPr lang="en-ZA" i="1" dirty="0"/>
                        <a:t> </a:t>
                      </a:r>
                      <a:r>
                        <a:rPr lang="en-ZA" i="1" dirty="0" err="1"/>
                        <a:t>rugosa</a:t>
                      </a:r>
                      <a:r>
                        <a:rPr lang="en-ZA" i="1" dirty="0"/>
                        <a:t> </a:t>
                      </a:r>
                      <a:r>
                        <a:rPr lang="en-ZA" dirty="0" err="1"/>
                        <a:t>Sowerby</a:t>
                      </a:r>
                      <a:r>
                        <a:rPr lang="en-ZA" dirty="0"/>
                        <a:t>, 1842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i="1" dirty="0" err="1"/>
                        <a:t>Lambis</a:t>
                      </a:r>
                      <a:r>
                        <a:rPr lang="en-ZA" i="1" dirty="0"/>
                        <a:t> </a:t>
                      </a:r>
                      <a:r>
                        <a:rPr lang="en-ZA" i="1" dirty="0" err="1"/>
                        <a:t>rugosa</a:t>
                      </a:r>
                      <a:r>
                        <a:rPr lang="en-ZA" i="1" dirty="0"/>
                        <a:t> </a:t>
                      </a:r>
                      <a:r>
                        <a:rPr lang="en-ZA" dirty="0" err="1"/>
                        <a:t>Sowerby</a:t>
                      </a:r>
                      <a:r>
                        <a:rPr lang="en-ZA" dirty="0"/>
                        <a:t>, 1842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i="1" dirty="0" err="1"/>
                        <a:t>Lambis</a:t>
                      </a:r>
                      <a:r>
                        <a:rPr lang="en-ZA" i="1" dirty="0"/>
                        <a:t> </a:t>
                      </a:r>
                      <a:r>
                        <a:rPr lang="en-ZA" i="1" dirty="0" err="1"/>
                        <a:t>chiragra</a:t>
                      </a:r>
                      <a:r>
                        <a:rPr lang="en-ZA" i="1" baseline="0" dirty="0"/>
                        <a:t> </a:t>
                      </a:r>
                      <a:r>
                        <a:rPr lang="en-ZA" baseline="0" dirty="0"/>
                        <a:t>f. </a:t>
                      </a:r>
                      <a:r>
                        <a:rPr lang="en-ZA" i="1" baseline="0" dirty="0" err="1"/>
                        <a:t>rugosa</a:t>
                      </a:r>
                      <a:r>
                        <a:rPr lang="en-ZA" baseline="0" dirty="0"/>
                        <a:t> (</a:t>
                      </a:r>
                      <a:r>
                        <a:rPr lang="en-ZA" dirty="0" err="1">
                          <a:latin typeface="+mn-lt"/>
                        </a:rPr>
                        <a:t>R</a:t>
                      </a:r>
                      <a:r>
                        <a:rPr lang="en-ZA" dirty="0" err="1">
                          <a:latin typeface="+mn-lt"/>
                          <a:cs typeface="Arial"/>
                        </a:rPr>
                        <a:t>öding</a:t>
                      </a:r>
                      <a:r>
                        <a:rPr lang="en-ZA" dirty="0">
                          <a:latin typeface="+mn-lt"/>
                          <a:cs typeface="Arial"/>
                        </a:rPr>
                        <a:t>, 1798)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371600" y="5791200"/>
            <a:ext cx="2286000" cy="381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Male form of </a:t>
            </a:r>
            <a:r>
              <a:rPr lang="en-ZA" i="1" dirty="0" err="1"/>
              <a:t>chiragra</a:t>
            </a:r>
            <a:endParaRPr lang="en-ZA" i="1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3657600" y="5943600"/>
            <a:ext cx="914400" cy="381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4377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Nomenclature: hybrids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35518869"/>
              </p:ext>
            </p:extLst>
          </p:nvPr>
        </p:nvGraphicFramePr>
        <p:xfrm>
          <a:off x="457200" y="1676400"/>
          <a:ext cx="8158264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Exceptionally rare hybrid:</a:t>
                      </a: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i="1" dirty="0"/>
                        <a:t>H. </a:t>
                      </a:r>
                      <a:r>
                        <a:rPr lang="en-ZA" i="1" dirty="0" err="1"/>
                        <a:t>chiragra</a:t>
                      </a:r>
                      <a:r>
                        <a:rPr lang="en-ZA" i="1" dirty="0"/>
                        <a:t> </a:t>
                      </a:r>
                      <a:r>
                        <a:rPr lang="en-ZA" dirty="0"/>
                        <a:t>X </a:t>
                      </a:r>
                      <a:r>
                        <a:rPr lang="en-ZA" i="1" dirty="0" err="1"/>
                        <a:t>Lambis</a:t>
                      </a:r>
                      <a:r>
                        <a:rPr lang="en-ZA" i="1" dirty="0"/>
                        <a:t> </a:t>
                      </a:r>
                      <a:r>
                        <a:rPr lang="en-ZA" i="1" dirty="0" err="1"/>
                        <a:t>lambis</a:t>
                      </a:r>
                      <a:endParaRPr lang="en-ZA" i="1" dirty="0"/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i="1" dirty="0"/>
                    </a:p>
                    <a:p>
                      <a:endParaRPr lang="en-ZA" i="1" dirty="0"/>
                    </a:p>
                    <a:p>
                      <a:endParaRPr lang="en-ZA" i="1" dirty="0"/>
                    </a:p>
                    <a:p>
                      <a:endParaRPr lang="en-ZA" i="1" dirty="0"/>
                    </a:p>
                    <a:p>
                      <a:endParaRPr lang="en-ZA" i="1" dirty="0"/>
                    </a:p>
                    <a:p>
                      <a:endParaRPr lang="en-ZA" i="1" dirty="0"/>
                    </a:p>
                    <a:p>
                      <a:endParaRPr lang="en-ZA" i="1" dirty="0"/>
                    </a:p>
                    <a:p>
                      <a:endParaRPr lang="en-ZA" i="1" dirty="0"/>
                    </a:p>
                    <a:p>
                      <a:endParaRPr lang="en-ZA" i="1" dirty="0"/>
                    </a:p>
                    <a:p>
                      <a:endParaRPr lang="en-ZA" i="1" dirty="0"/>
                    </a:p>
                    <a:p>
                      <a:endParaRPr lang="en-ZA" i="1" dirty="0"/>
                    </a:p>
                    <a:p>
                      <a:endParaRPr lang="en-ZA" i="1" dirty="0"/>
                    </a:p>
                    <a:p>
                      <a:endParaRPr lang="en-ZA" i="1" dirty="0"/>
                    </a:p>
                    <a:p>
                      <a:r>
                        <a:rPr lang="en-ZA" i="0" dirty="0" err="1"/>
                        <a:t>Coll</a:t>
                      </a:r>
                      <a:r>
                        <a:rPr lang="en-ZA" i="1" dirty="0"/>
                        <a:t> </a:t>
                      </a:r>
                      <a:r>
                        <a:rPr lang="en-Z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Hitoshi Ikeda</a:t>
                      </a:r>
                      <a:endParaRPr lang="en-ZA" i="1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endParaRPr lang="en-ZA" dirty="0"/>
                    </a:p>
                    <a:p>
                      <a:r>
                        <a:rPr lang="en-ZA" dirty="0" err="1"/>
                        <a:t>Coll</a:t>
                      </a:r>
                      <a:r>
                        <a:rPr lang="en-ZA" dirty="0"/>
                        <a:t> </a:t>
                      </a:r>
                      <a:r>
                        <a:rPr lang="en-Z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Alain </a:t>
                      </a:r>
                      <a:r>
                        <a:rPr lang="en-ZA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Allary</a:t>
                      </a:r>
                      <a:endParaRPr lang="en-ZA" dirty="0"/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ZA" i="1" dirty="0"/>
                        <a:t>Images</a:t>
                      </a:r>
                      <a:r>
                        <a:rPr lang="en-ZA" i="1" baseline="0" dirty="0"/>
                        <a:t> courtesy Stromboidea.de</a:t>
                      </a:r>
                      <a:endParaRPr lang="en-ZA" i="1" dirty="0"/>
                    </a:p>
                  </a:txBody>
                  <a:tcPr marL="86360" marR="86360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4064000" cy="3535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345" y="2057400"/>
            <a:ext cx="4012119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3699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062293"/>
            <a:ext cx="7772870" cy="1747707"/>
          </a:xfrm>
        </p:spPr>
        <p:txBody>
          <a:bodyPr/>
          <a:lstStyle/>
          <a:p>
            <a:r>
              <a:rPr lang="en-ZA" dirty="0"/>
              <a:t>Instead of Descriptions – Graphical ID Plates</a:t>
            </a:r>
          </a:p>
          <a:p>
            <a:r>
              <a:rPr lang="en-ZA" dirty="0"/>
              <a:t>Main features</a:t>
            </a:r>
          </a:p>
          <a:p>
            <a:r>
              <a:rPr lang="en-ZA" dirty="0"/>
              <a:t>Help to easily distinguish between species visually</a:t>
            </a:r>
          </a:p>
        </p:txBody>
      </p:sp>
    </p:spTree>
    <p:extLst>
      <p:ext uri="{BB962C8B-B14F-4D97-AF65-F5344CB8AC3E}">
        <p14:creationId xmlns:p14="http://schemas.microsoft.com/office/powerpoint/2010/main" val="20671161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Morphology – Aperture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4893"/>
            <a:ext cx="9144000" cy="5369307"/>
          </a:xfrm>
        </p:spPr>
      </p:pic>
    </p:spTree>
    <p:extLst>
      <p:ext uri="{BB962C8B-B14F-4D97-AF65-F5344CB8AC3E}">
        <p14:creationId xmlns:p14="http://schemas.microsoft.com/office/powerpoint/2010/main" val="19346455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560</TotalTime>
  <Words>701</Words>
  <Application>Microsoft Office PowerPoint</Application>
  <PresentationFormat>On-screen Show (4:3)</PresentationFormat>
  <Paragraphs>195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Edwardian Script ITC</vt:lpstr>
      <vt:lpstr>Tw Cen MT</vt:lpstr>
      <vt:lpstr>Droplet</vt:lpstr>
      <vt:lpstr>Harpago</vt:lpstr>
      <vt:lpstr>Where it Began</vt:lpstr>
      <vt:lpstr>Today’s Talk</vt:lpstr>
      <vt:lpstr>Nomenclature</vt:lpstr>
      <vt:lpstr>Nomenclature: TS</vt:lpstr>
      <vt:lpstr>Nomenclature</vt:lpstr>
      <vt:lpstr>Nomenclature: hybrids</vt:lpstr>
      <vt:lpstr>Morphology</vt:lpstr>
      <vt:lpstr>Morphology – Aperture</vt:lpstr>
      <vt:lpstr>Morphology – Aperture Detail</vt:lpstr>
      <vt:lpstr>Morphology - Dorsal</vt:lpstr>
      <vt:lpstr>Size Variation</vt:lpstr>
      <vt:lpstr>Habitat</vt:lpstr>
      <vt:lpstr>Location</vt:lpstr>
      <vt:lpstr>Location</vt:lpstr>
      <vt:lpstr>Location</vt:lpstr>
      <vt:lpstr>Location</vt:lpstr>
      <vt:lpstr>Additional Examples – H. arthriticus</vt:lpstr>
      <vt:lpstr>Additional Examples – H. arthriticus</vt:lpstr>
      <vt:lpstr>Additional Examples – H. chiragra</vt:lpstr>
      <vt:lpstr>Additional Examples – H. chiragra</vt:lpstr>
      <vt:lpstr>Additional Examples – H. chiragra</vt:lpstr>
      <vt:lpstr>Additional Examples – H. chiragra</vt:lpstr>
      <vt:lpstr>Additional Examples – H. rugosus</vt:lpstr>
      <vt:lpstr>Additional Examples – H. rugosus</vt:lpstr>
      <vt:lpstr>Why Collect?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Harpago: Spiny Tropical Giants</dc:title>
  <dc:creator>AIRCERT</dc:creator>
  <cp:lastModifiedBy>Andre Meredith</cp:lastModifiedBy>
  <cp:revision>35</cp:revision>
  <dcterms:created xsi:type="dcterms:W3CDTF">2016-10-07T05:59:47Z</dcterms:created>
  <dcterms:modified xsi:type="dcterms:W3CDTF">2016-10-10T15:35:41Z</dcterms:modified>
</cp:coreProperties>
</file>